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ags/tag57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58.xml" ContentType="application/vnd.openxmlformats-officedocument.presentationml.tags+xml"/>
  <Override PartName="/ppt/notesSlides/notesSlide2.xml" ContentType="application/vnd.openxmlformats-officedocument.presentationml.notesSlide+xml"/>
  <Override PartName="/ppt/tags/tag59.xml" ContentType="application/vnd.openxmlformats-officedocument.presentationml.tags+xml"/>
  <Override PartName="/ppt/notesSlides/notesSlide3.xml" ContentType="application/vnd.openxmlformats-officedocument.presentationml.notesSlide+xml"/>
  <Override PartName="/ppt/tags/tag60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3.xml" ContentType="application/vnd.openxmlformats-officedocument.themeOverride+xml"/>
  <Override PartName="/ppt/tags/tag6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2.xml" ContentType="application/vnd.openxmlformats-officedocument.presentationml.tags+xml"/>
  <Override PartName="/ppt/notesSlides/notesSlide8.xml" ContentType="application/vnd.openxmlformats-officedocument.presentationml.notesSlide+xml"/>
  <Override PartName="/ppt/tags/tag63.xml" ContentType="application/vnd.openxmlformats-officedocument.presentationml.tags+xml"/>
  <Override PartName="/ppt/notesSlides/notesSlide9.xml" ContentType="application/vnd.openxmlformats-officedocument.presentationml.notesSlide+xml"/>
  <Override PartName="/ppt/tags/tag64.xml" ContentType="application/vnd.openxmlformats-officedocument.presentationml.tags+xml"/>
  <Override PartName="/ppt/notesSlides/notesSlide10.xml" ContentType="application/vnd.openxmlformats-officedocument.presentationml.notesSlide+xml"/>
  <Override PartName="/ppt/tags/tag65.xml" ContentType="application/vnd.openxmlformats-officedocument.presentationml.tags+xml"/>
  <Override PartName="/ppt/notesSlides/notesSlide11.xml" ContentType="application/vnd.openxmlformats-officedocument.presentationml.notesSlide+xml"/>
  <Override PartName="/ppt/tags/tag66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4.xml" ContentType="application/vnd.openxmlformats-officedocument.themeOverride+xml"/>
  <Override PartName="/ppt/tags/tag67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75" r:id="rId3"/>
    <p:sldMasterId id="2147483679" r:id="rId4"/>
  </p:sldMasterIdLst>
  <p:notesMasterIdLst>
    <p:notesMasterId r:id="rId35"/>
  </p:notesMasterIdLst>
  <p:sldIdLst>
    <p:sldId id="259" r:id="rId5"/>
    <p:sldId id="448" r:id="rId6"/>
    <p:sldId id="449" r:id="rId7"/>
    <p:sldId id="450" r:id="rId8"/>
    <p:sldId id="451" r:id="rId9"/>
    <p:sldId id="452" r:id="rId10"/>
    <p:sldId id="453" r:id="rId11"/>
    <p:sldId id="454" r:id="rId12"/>
    <p:sldId id="455" r:id="rId13"/>
    <p:sldId id="456" r:id="rId14"/>
    <p:sldId id="306" r:id="rId15"/>
    <p:sldId id="279" r:id="rId16"/>
    <p:sldId id="281" r:id="rId17"/>
    <p:sldId id="282" r:id="rId18"/>
    <p:sldId id="260" r:id="rId19"/>
    <p:sldId id="8344" r:id="rId20"/>
    <p:sldId id="8360" r:id="rId21"/>
    <p:sldId id="285" r:id="rId22"/>
    <p:sldId id="8353" r:id="rId23"/>
    <p:sldId id="8361" r:id="rId24"/>
    <p:sldId id="8362" r:id="rId25"/>
    <p:sldId id="309" r:id="rId26"/>
    <p:sldId id="8354" r:id="rId27"/>
    <p:sldId id="8364" r:id="rId28"/>
    <p:sldId id="8363" r:id="rId29"/>
    <p:sldId id="311" r:id="rId30"/>
    <p:sldId id="8365" r:id="rId31"/>
    <p:sldId id="321" r:id="rId32"/>
    <p:sldId id="315" r:id="rId33"/>
    <p:sldId id="271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82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F22251-AA86-4377-B0A7-31D767F89161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C13D0-5449-492F-9A99-6D05DAEA1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270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5278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1B693-632D-4080-9CF6-EA28B66DC8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07029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1B693-632D-4080-9CF6-EA28B66DC8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47991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2326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181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7974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1318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7852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1B693-632D-4080-9CF6-EA28B66DC8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0390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76290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227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1B693-632D-4080-9CF6-EA28B66DC8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21960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1B693-632D-4080-9CF6-EA28B66DC8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478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9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69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  <a:prstGeom prst="rect">
            <a:avLst/>
          </a:prstGeo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  <a:prstGeom prst="rect">
            <a:avLst/>
          </a:prstGeo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73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8530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0331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24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56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327378" y="4450645"/>
            <a:ext cx="3375377" cy="2077156"/>
          </a:xfrm>
          <a:custGeom>
            <a:avLst/>
            <a:gdLst>
              <a:gd name="connsiteX0" fmla="*/ 0 w 3375377"/>
              <a:gd name="connsiteY0" fmla="*/ 0 h 2077156"/>
              <a:gd name="connsiteX1" fmla="*/ 3375377 w 3375377"/>
              <a:gd name="connsiteY1" fmla="*/ 0 h 2077156"/>
              <a:gd name="connsiteX2" fmla="*/ 3375377 w 3375377"/>
              <a:gd name="connsiteY2" fmla="*/ 2077156 h 2077156"/>
              <a:gd name="connsiteX3" fmla="*/ 0 w 3375377"/>
              <a:gd name="connsiteY3" fmla="*/ 2077156 h 207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5377" h="2077156">
                <a:moveTo>
                  <a:pt x="0" y="0"/>
                </a:moveTo>
                <a:lnTo>
                  <a:pt x="3375377" y="0"/>
                </a:lnTo>
                <a:lnTo>
                  <a:pt x="3375377" y="2077156"/>
                </a:lnTo>
                <a:lnTo>
                  <a:pt x="0" y="20771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3771900" y="2486379"/>
            <a:ext cx="3390899" cy="4041422"/>
          </a:xfrm>
          <a:custGeom>
            <a:avLst/>
            <a:gdLst>
              <a:gd name="connsiteX0" fmla="*/ 0 w 3390899"/>
              <a:gd name="connsiteY0" fmla="*/ 0 h 4041422"/>
              <a:gd name="connsiteX1" fmla="*/ 3390899 w 3390899"/>
              <a:gd name="connsiteY1" fmla="*/ 0 h 4041422"/>
              <a:gd name="connsiteX2" fmla="*/ 3390899 w 3390899"/>
              <a:gd name="connsiteY2" fmla="*/ 4041422 h 4041422"/>
              <a:gd name="connsiteX3" fmla="*/ 0 w 3390899"/>
              <a:gd name="connsiteY3" fmla="*/ 4041422 h 4041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899" h="4041422">
                <a:moveTo>
                  <a:pt x="0" y="0"/>
                </a:moveTo>
                <a:lnTo>
                  <a:pt x="3390899" y="0"/>
                </a:lnTo>
                <a:lnTo>
                  <a:pt x="3390899" y="4041422"/>
                </a:lnTo>
                <a:lnTo>
                  <a:pt x="0" y="40414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3771900" y="330200"/>
            <a:ext cx="3390899" cy="2077156"/>
          </a:xfrm>
          <a:custGeom>
            <a:avLst/>
            <a:gdLst>
              <a:gd name="connsiteX0" fmla="*/ 0 w 3375377"/>
              <a:gd name="connsiteY0" fmla="*/ 0 h 2077156"/>
              <a:gd name="connsiteX1" fmla="*/ 3375377 w 3375377"/>
              <a:gd name="connsiteY1" fmla="*/ 0 h 2077156"/>
              <a:gd name="connsiteX2" fmla="*/ 3375377 w 3375377"/>
              <a:gd name="connsiteY2" fmla="*/ 2077156 h 2077156"/>
              <a:gd name="connsiteX3" fmla="*/ 0 w 3375377"/>
              <a:gd name="connsiteY3" fmla="*/ 2077156 h 207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5377" h="2077156">
                <a:moveTo>
                  <a:pt x="0" y="0"/>
                </a:moveTo>
                <a:lnTo>
                  <a:pt x="3375377" y="0"/>
                </a:lnTo>
                <a:lnTo>
                  <a:pt x="3375377" y="2077156"/>
                </a:lnTo>
                <a:lnTo>
                  <a:pt x="0" y="20771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327378" y="330200"/>
            <a:ext cx="3375377" cy="4041422"/>
          </a:xfrm>
          <a:custGeom>
            <a:avLst/>
            <a:gdLst>
              <a:gd name="connsiteX0" fmla="*/ 0 w 3375377"/>
              <a:gd name="connsiteY0" fmla="*/ 0 h 4041422"/>
              <a:gd name="connsiteX1" fmla="*/ 3375377 w 3375377"/>
              <a:gd name="connsiteY1" fmla="*/ 0 h 4041422"/>
              <a:gd name="connsiteX2" fmla="*/ 3375377 w 3375377"/>
              <a:gd name="connsiteY2" fmla="*/ 4041422 h 4041422"/>
              <a:gd name="connsiteX3" fmla="*/ 0 w 3375377"/>
              <a:gd name="connsiteY3" fmla="*/ 4041422 h 4041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5377" h="4041422">
                <a:moveTo>
                  <a:pt x="0" y="0"/>
                </a:moveTo>
                <a:lnTo>
                  <a:pt x="3375377" y="0"/>
                </a:lnTo>
                <a:lnTo>
                  <a:pt x="3375377" y="4041422"/>
                </a:lnTo>
                <a:lnTo>
                  <a:pt x="0" y="40414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0709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2026/4/1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25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686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36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46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10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  <a:prstGeom prst="rect">
            <a:avLst/>
          </a:prstGeo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14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33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4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126400" cy="46080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9EFD9D74-47D9-4702-A33C-335B63B48DBF}" type="datetimeFigureOut">
              <a:rPr lang="zh-CN" altLang="en-US" smtClean="0"/>
              <a:t>2026/4/1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7287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/>
          <a:stretch/>
        </p:blipFill>
        <p:spPr>
          <a:xfrm rot="5400000">
            <a:off x="2662325" y="-2671675"/>
            <a:ext cx="6867351" cy="12192002"/>
          </a:xfrm>
          <a:prstGeom prst="rect">
            <a:avLst/>
          </a:prstGeom>
        </p:spPr>
      </p:pic>
      <p:grpSp>
        <p:nvGrpSpPr>
          <p:cNvPr id="16" name="组合 15"/>
          <p:cNvGrpSpPr/>
          <p:nvPr userDrawn="1"/>
        </p:nvGrpSpPr>
        <p:grpSpPr>
          <a:xfrm>
            <a:off x="-280886" y="190492"/>
            <a:ext cx="11990288" cy="6273807"/>
            <a:chOff x="-395186" y="190492"/>
            <a:chExt cx="11990288" cy="6273807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482600" y="352754"/>
              <a:ext cx="11112502" cy="6111545"/>
            </a:xfrm>
            <a:prstGeom prst="roundRect">
              <a:avLst>
                <a:gd name="adj" fmla="val 6688"/>
              </a:avLst>
            </a:prstGeom>
            <a:solidFill>
              <a:schemeClr val="bg1"/>
            </a:solidFill>
            <a:ln w="50800">
              <a:solidFill>
                <a:srgbClr val="236D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5" t="23606" r="24555" b="60748"/>
            <a:stretch/>
          </p:blipFill>
          <p:spPr>
            <a:xfrm rot="17028993">
              <a:off x="-2406090" y="2201396"/>
              <a:ext cx="6019710" cy="1997901"/>
            </a:xfrm>
            <a:prstGeom prst="rect">
              <a:avLst/>
            </a:prstGeom>
          </p:spPr>
        </p:pic>
      </p:grpSp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51D455FB-DBA0-2C8B-235A-331872C100E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96710"/>
            <a:ext cx="1456042" cy="145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151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1D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C5952CE-770E-73B9-FC32-3875F587360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96710"/>
            <a:ext cx="1456042" cy="145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49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组 1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>
            <a:fillRect/>
          </a:stretch>
        </p:blipFill>
        <p:spPr>
          <a:xfrm>
            <a:off x="-44450" y="-33655"/>
            <a:ext cx="12239625" cy="7428230"/>
          </a:xfrm>
          <a:prstGeom prst="rect">
            <a:avLst/>
          </a:prstGeom>
        </p:spPr>
      </p:pic>
      <p:pic>
        <p:nvPicPr>
          <p:cNvPr id="9" name="图片 8" descr="1_22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4450" y="5391785"/>
            <a:ext cx="1134745" cy="1499235"/>
          </a:xfrm>
          <a:prstGeom prst="rect">
            <a:avLst/>
          </a:prstGeom>
        </p:spPr>
      </p:pic>
      <p:pic>
        <p:nvPicPr>
          <p:cNvPr id="14" name="图片 13" descr="1_22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45" r="-361"/>
          <a:stretch>
            <a:fillRect/>
          </a:stretch>
        </p:blipFill>
        <p:spPr>
          <a:xfrm>
            <a:off x="10237470" y="4305935"/>
            <a:ext cx="1957705" cy="2585085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1CAF0409-C7E2-530D-CA80-265D759A609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96710"/>
            <a:ext cx="1456042" cy="145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14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1440" y="0"/>
            <a:ext cx="12620839" cy="787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652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6.png"/><Relationship Id="rId2" Type="http://schemas.openxmlformats.org/officeDocument/2006/relationships/tags" Target="../tags/tag5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11" Type="http://schemas.openxmlformats.org/officeDocument/2006/relationships/image" Target="../media/image3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9.png"/><Relationship Id="rId3" Type="http://schemas.microsoft.com/office/2007/relationships/media" Target="../media/media6.mp3"/><Relationship Id="rId7" Type="http://schemas.openxmlformats.org/officeDocument/2006/relationships/image" Target="../media/image25.png"/><Relationship Id="rId12" Type="http://schemas.openxmlformats.org/officeDocument/2006/relationships/image" Target="../media/image38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6.jpg"/><Relationship Id="rId11" Type="http://schemas.openxmlformats.org/officeDocument/2006/relationships/image" Target="../media/image37.png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32.png"/><Relationship Id="rId4" Type="http://schemas.openxmlformats.org/officeDocument/2006/relationships/audio" Target="../media/media6.mp3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microsoft.com/office/2007/relationships/hdphoto" Target="../media/hdphoto3.wdp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41.png"/><Relationship Id="rId12" Type="http://schemas.openxmlformats.org/officeDocument/2006/relationships/image" Target="../media/image45.png"/><Relationship Id="rId2" Type="http://schemas.openxmlformats.org/officeDocument/2006/relationships/tags" Target="../tags/tag58.xml"/><Relationship Id="rId16" Type="http://schemas.openxmlformats.org/officeDocument/2006/relationships/image" Target="../media/image3.png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40.png"/><Relationship Id="rId11" Type="http://schemas.microsoft.com/office/2007/relationships/hdphoto" Target="../media/hdphoto2.wdp"/><Relationship Id="rId5" Type="http://schemas.openxmlformats.org/officeDocument/2006/relationships/image" Target="../media/image8.png"/><Relationship Id="rId15" Type="http://schemas.openxmlformats.org/officeDocument/2006/relationships/image" Target="../media/image47.png"/><Relationship Id="rId10" Type="http://schemas.openxmlformats.org/officeDocument/2006/relationships/image" Target="../media/image44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43.png"/><Relationship Id="rId1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59.xml"/><Relationship Id="rId6" Type="http://schemas.openxmlformats.org/officeDocument/2006/relationships/image" Target="../media/image6.png"/><Relationship Id="rId11" Type="http://schemas.openxmlformats.org/officeDocument/2006/relationships/image" Target="../media/image50.png"/><Relationship Id="rId5" Type="http://schemas.openxmlformats.org/officeDocument/2006/relationships/image" Target="../media/image5.png"/><Relationship Id="rId10" Type="http://schemas.microsoft.com/office/2007/relationships/hdphoto" Target="../media/hdphoto4.wdp"/><Relationship Id="rId4" Type="http://schemas.openxmlformats.org/officeDocument/2006/relationships/image" Target="../media/image4.png"/><Relationship Id="rId9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54.gif"/><Relationship Id="rId3" Type="http://schemas.openxmlformats.org/officeDocument/2006/relationships/audio" Target="../media/media8.mp3"/><Relationship Id="rId7" Type="http://schemas.openxmlformats.org/officeDocument/2006/relationships/image" Target="../media/image8.png"/><Relationship Id="rId12" Type="http://schemas.openxmlformats.org/officeDocument/2006/relationships/image" Target="../media/image53.png"/><Relationship Id="rId2" Type="http://schemas.microsoft.com/office/2007/relationships/media" Target="../media/media8.mp3"/><Relationship Id="rId1" Type="http://schemas.openxmlformats.org/officeDocument/2006/relationships/tags" Target="../tags/tag60.xml"/><Relationship Id="rId6" Type="http://schemas.openxmlformats.org/officeDocument/2006/relationships/image" Target="../media/image52.png"/><Relationship Id="rId11" Type="http://schemas.openxmlformats.org/officeDocument/2006/relationships/image" Target="../media/image43.png"/><Relationship Id="rId5" Type="http://schemas.openxmlformats.org/officeDocument/2006/relationships/notesSlide" Target="../notesSlides/notesSlide4.xml"/><Relationship Id="rId10" Type="http://schemas.openxmlformats.org/officeDocument/2006/relationships/image" Target="../media/image42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41.png"/><Relationship Id="rId1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1.png"/><Relationship Id="rId18" Type="http://schemas.openxmlformats.org/officeDocument/2006/relationships/image" Target="../media/image63.png"/><Relationship Id="rId3" Type="http://schemas.openxmlformats.org/officeDocument/2006/relationships/slideLayout" Target="../slideLayouts/slideLayout14.xml"/><Relationship Id="rId7" Type="http://schemas.microsoft.com/office/2007/relationships/hdphoto" Target="../media/hdphoto5.wdp"/><Relationship Id="rId12" Type="http://schemas.openxmlformats.org/officeDocument/2006/relationships/image" Target="../media/image60.png"/><Relationship Id="rId17" Type="http://schemas.openxmlformats.org/officeDocument/2006/relationships/image" Target="../media/image62.png"/><Relationship Id="rId2" Type="http://schemas.openxmlformats.org/officeDocument/2006/relationships/tags" Target="../tags/tag61.xml"/><Relationship Id="rId16" Type="http://schemas.microsoft.com/office/2007/relationships/hdphoto" Target="../media/hdphoto2.wdp"/><Relationship Id="rId20" Type="http://schemas.openxmlformats.org/officeDocument/2006/relationships/image" Target="../media/image65.png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56.png"/><Relationship Id="rId11" Type="http://schemas.openxmlformats.org/officeDocument/2006/relationships/image" Target="../media/image59.png"/><Relationship Id="rId5" Type="http://schemas.openxmlformats.org/officeDocument/2006/relationships/image" Target="../media/image55.png"/><Relationship Id="rId15" Type="http://schemas.openxmlformats.org/officeDocument/2006/relationships/image" Target="../media/image44.png"/><Relationship Id="rId10" Type="http://schemas.openxmlformats.org/officeDocument/2006/relationships/image" Target="../media/image58.png"/><Relationship Id="rId19" Type="http://schemas.openxmlformats.org/officeDocument/2006/relationships/image" Target="../media/image64.png"/><Relationship Id="rId4" Type="http://schemas.openxmlformats.org/officeDocument/2006/relationships/notesSlide" Target="../notesSlides/notesSlide5.xml"/><Relationship Id="rId9" Type="http://schemas.microsoft.com/office/2007/relationships/hdphoto" Target="../media/hdphoto6.wdp"/><Relationship Id="rId14" Type="http://schemas.microsoft.com/office/2007/relationships/hdphoto" Target="../media/hdphoto7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1.png"/><Relationship Id="rId18" Type="http://schemas.openxmlformats.org/officeDocument/2006/relationships/image" Target="../media/image63.png"/><Relationship Id="rId3" Type="http://schemas.openxmlformats.org/officeDocument/2006/relationships/notesSlide" Target="../notesSlides/notesSlide8.xml"/><Relationship Id="rId7" Type="http://schemas.microsoft.com/office/2007/relationships/hdphoto" Target="../media/hdphoto8.wdp"/><Relationship Id="rId12" Type="http://schemas.openxmlformats.org/officeDocument/2006/relationships/image" Target="../media/image60.png"/><Relationship Id="rId17" Type="http://schemas.openxmlformats.org/officeDocument/2006/relationships/image" Target="../media/image69.png"/><Relationship Id="rId2" Type="http://schemas.openxmlformats.org/officeDocument/2006/relationships/slideLayout" Target="../slideLayouts/slideLayout14.xml"/><Relationship Id="rId16" Type="http://schemas.microsoft.com/office/2007/relationships/hdphoto" Target="../media/hdphoto2.wdp"/><Relationship Id="rId20" Type="http://schemas.openxmlformats.org/officeDocument/2006/relationships/image" Target="../media/image65.png"/><Relationship Id="rId1" Type="http://schemas.openxmlformats.org/officeDocument/2006/relationships/tags" Target="../tags/tag62.xml"/><Relationship Id="rId6" Type="http://schemas.openxmlformats.org/officeDocument/2006/relationships/image" Target="../media/image67.png"/><Relationship Id="rId11" Type="http://schemas.openxmlformats.org/officeDocument/2006/relationships/image" Target="../media/image59.png"/><Relationship Id="rId5" Type="http://schemas.openxmlformats.org/officeDocument/2006/relationships/image" Target="../media/image55.png"/><Relationship Id="rId15" Type="http://schemas.openxmlformats.org/officeDocument/2006/relationships/image" Target="../media/image44.png"/><Relationship Id="rId10" Type="http://schemas.openxmlformats.org/officeDocument/2006/relationships/image" Target="../media/image68.png"/><Relationship Id="rId19" Type="http://schemas.openxmlformats.org/officeDocument/2006/relationships/image" Target="../media/image64.png"/><Relationship Id="rId4" Type="http://schemas.openxmlformats.org/officeDocument/2006/relationships/audio" Target="../media/audio3.wav"/><Relationship Id="rId9" Type="http://schemas.microsoft.com/office/2007/relationships/hdphoto" Target="../media/hdphoto6.wdp"/><Relationship Id="rId14" Type="http://schemas.microsoft.com/office/2007/relationships/hdphoto" Target="../media/hdphoto7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jpg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slide" Target="slide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microsoft.com/office/2007/relationships/hdphoto" Target="../media/hdphoto7.wdp"/><Relationship Id="rId18" Type="http://schemas.openxmlformats.org/officeDocument/2006/relationships/image" Target="../media/image65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57.png"/><Relationship Id="rId12" Type="http://schemas.openxmlformats.org/officeDocument/2006/relationships/image" Target="../media/image61.png"/><Relationship Id="rId17" Type="http://schemas.openxmlformats.org/officeDocument/2006/relationships/image" Target="../media/image64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63.png"/><Relationship Id="rId1" Type="http://schemas.openxmlformats.org/officeDocument/2006/relationships/tags" Target="../tags/tag63.xml"/><Relationship Id="rId6" Type="http://schemas.microsoft.com/office/2007/relationships/hdphoto" Target="../media/hdphoto8.wdp"/><Relationship Id="rId11" Type="http://schemas.openxmlformats.org/officeDocument/2006/relationships/image" Target="../media/image72.png"/><Relationship Id="rId5" Type="http://schemas.openxmlformats.org/officeDocument/2006/relationships/image" Target="../media/image67.png"/><Relationship Id="rId15" Type="http://schemas.microsoft.com/office/2007/relationships/hdphoto" Target="../media/hdphoto2.wdp"/><Relationship Id="rId10" Type="http://schemas.openxmlformats.org/officeDocument/2006/relationships/image" Target="../media/image59.png"/><Relationship Id="rId4" Type="http://schemas.openxmlformats.org/officeDocument/2006/relationships/image" Target="../media/image55.png"/><Relationship Id="rId9" Type="http://schemas.openxmlformats.org/officeDocument/2006/relationships/image" Target="../media/image71.png"/><Relationship Id="rId1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microsoft.com/office/2007/relationships/hdphoto" Target="../media/hdphoto7.wdp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74.png"/><Relationship Id="rId12" Type="http://schemas.openxmlformats.org/officeDocument/2006/relationships/image" Target="../media/image61.png"/><Relationship Id="rId17" Type="http://schemas.openxmlformats.org/officeDocument/2006/relationships/image" Target="../media/image75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64.png"/><Relationship Id="rId1" Type="http://schemas.openxmlformats.org/officeDocument/2006/relationships/tags" Target="../tags/tag64.xml"/><Relationship Id="rId6" Type="http://schemas.microsoft.com/office/2007/relationships/hdphoto" Target="../media/hdphoto8.wdp"/><Relationship Id="rId11" Type="http://schemas.openxmlformats.org/officeDocument/2006/relationships/image" Target="../media/image72.png"/><Relationship Id="rId5" Type="http://schemas.openxmlformats.org/officeDocument/2006/relationships/image" Target="../media/image67.png"/><Relationship Id="rId15" Type="http://schemas.microsoft.com/office/2007/relationships/hdphoto" Target="../media/hdphoto2.wdp"/><Relationship Id="rId10" Type="http://schemas.openxmlformats.org/officeDocument/2006/relationships/image" Target="../media/image59.png"/><Relationship Id="rId4" Type="http://schemas.openxmlformats.org/officeDocument/2006/relationships/image" Target="../media/image55.png"/><Relationship Id="rId9" Type="http://schemas.openxmlformats.org/officeDocument/2006/relationships/image" Target="../media/image71.png"/><Relationship Id="rId1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microsoft.com/office/2007/relationships/hdphoto" Target="../media/hdphoto7.wdp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74.png"/><Relationship Id="rId12" Type="http://schemas.openxmlformats.org/officeDocument/2006/relationships/image" Target="../media/image61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5.xml"/><Relationship Id="rId6" Type="http://schemas.microsoft.com/office/2007/relationships/hdphoto" Target="../media/hdphoto8.wdp"/><Relationship Id="rId11" Type="http://schemas.openxmlformats.org/officeDocument/2006/relationships/image" Target="../media/image72.png"/><Relationship Id="rId5" Type="http://schemas.openxmlformats.org/officeDocument/2006/relationships/image" Target="../media/image67.png"/><Relationship Id="rId15" Type="http://schemas.microsoft.com/office/2007/relationships/hdphoto" Target="../media/hdphoto2.wdp"/><Relationship Id="rId10" Type="http://schemas.openxmlformats.org/officeDocument/2006/relationships/image" Target="../media/image59.png"/><Relationship Id="rId4" Type="http://schemas.openxmlformats.org/officeDocument/2006/relationships/image" Target="../media/image55.png"/><Relationship Id="rId9" Type="http://schemas.openxmlformats.org/officeDocument/2006/relationships/image" Target="../media/image71.png"/><Relationship Id="rId1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6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openxmlformats.org/officeDocument/2006/relationships/image" Target="../media/image8.png"/><Relationship Id="rId9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42.pn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41.png"/><Relationship Id="rId12" Type="http://schemas.microsoft.com/office/2007/relationships/hdphoto" Target="../media/hdphoto4.wdp"/><Relationship Id="rId2" Type="http://schemas.openxmlformats.org/officeDocument/2006/relationships/tags" Target="../tags/tag67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77.png"/><Relationship Id="rId11" Type="http://schemas.openxmlformats.org/officeDocument/2006/relationships/image" Target="../media/image49.png"/><Relationship Id="rId5" Type="http://schemas.openxmlformats.org/officeDocument/2006/relationships/image" Target="../media/image40.png"/><Relationship Id="rId10" Type="http://schemas.openxmlformats.org/officeDocument/2006/relationships/image" Target="../media/image76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78.png"/><Relationship Id="rId14" Type="http://schemas.openxmlformats.org/officeDocument/2006/relationships/image" Target="../media/image7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microsoft.com/office/2007/relationships/hdphoto" Target="../media/hdphoto1.wdp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8.png"/><Relationship Id="rId12" Type="http://schemas.openxmlformats.org/officeDocument/2006/relationships/image" Target="../media/image21.png"/><Relationship Id="rId17" Type="http://schemas.openxmlformats.org/officeDocument/2006/relationships/image" Target="../media/image25.png"/><Relationship Id="rId2" Type="http://schemas.openxmlformats.org/officeDocument/2006/relationships/audio" Target="../media/media2.mp3"/><Relationship Id="rId16" Type="http://schemas.openxmlformats.org/officeDocument/2006/relationships/image" Target="../media/image24.png"/><Relationship Id="rId1" Type="http://schemas.microsoft.com/office/2007/relationships/media" Target="../media/media2.mp3"/><Relationship Id="rId6" Type="http://schemas.openxmlformats.org/officeDocument/2006/relationships/image" Target="../media/image17.jpg"/><Relationship Id="rId11" Type="http://schemas.openxmlformats.org/officeDocument/2006/relationships/slide" Target="slide5.xml"/><Relationship Id="rId5" Type="http://schemas.openxmlformats.org/officeDocument/2006/relationships/audio" Target="../media/audio1.wav"/><Relationship Id="rId15" Type="http://schemas.openxmlformats.org/officeDocument/2006/relationships/image" Target="../media/image23.png"/><Relationship Id="rId10" Type="http://schemas.openxmlformats.org/officeDocument/2006/relationships/image" Target="../media/image20.png"/><Relationship Id="rId4" Type="http://schemas.openxmlformats.org/officeDocument/2006/relationships/audio" Target="../media/audio2.wav"/><Relationship Id="rId9" Type="http://schemas.openxmlformats.org/officeDocument/2006/relationships/slide" Target="slide6.xml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0.png"/><Relationship Id="rId3" Type="http://schemas.microsoft.com/office/2007/relationships/media" Target="../media/media4.mp3"/><Relationship Id="rId7" Type="http://schemas.openxmlformats.org/officeDocument/2006/relationships/image" Target="../media/image26.jpg"/><Relationship Id="rId12" Type="http://schemas.openxmlformats.org/officeDocument/2006/relationships/slide" Target="slide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audio1.wav"/><Relationship Id="rId11" Type="http://schemas.openxmlformats.org/officeDocument/2006/relationships/image" Target="../media/image25.png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29.png"/><Relationship Id="rId4" Type="http://schemas.openxmlformats.org/officeDocument/2006/relationships/audio" Target="../media/media4.mp3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4.png"/><Relationship Id="rId3" Type="http://schemas.microsoft.com/office/2007/relationships/media" Target="../media/media6.mp3"/><Relationship Id="rId7" Type="http://schemas.openxmlformats.org/officeDocument/2006/relationships/image" Target="../media/image26.jpg"/><Relationship Id="rId12" Type="http://schemas.openxmlformats.org/officeDocument/2006/relationships/slide" Target="slide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audio" Target="../media/audio1.wav"/><Relationship Id="rId11" Type="http://schemas.openxmlformats.org/officeDocument/2006/relationships/image" Target="../media/image25.png"/><Relationship Id="rId5" Type="http://schemas.openxmlformats.org/officeDocument/2006/relationships/slideLayout" Target="../slideLayouts/slideLayout8.xml"/><Relationship Id="rId15" Type="http://schemas.openxmlformats.org/officeDocument/2006/relationships/image" Target="../media/image22.png"/><Relationship Id="rId10" Type="http://schemas.openxmlformats.org/officeDocument/2006/relationships/image" Target="../media/image33.png"/><Relationship Id="rId4" Type="http://schemas.openxmlformats.org/officeDocument/2006/relationships/audio" Target="../media/media6.mp3"/><Relationship Id="rId9" Type="http://schemas.openxmlformats.org/officeDocument/2006/relationships/image" Target="../media/image32.png"/><Relationship Id="rId1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1.png"/><Relationship Id="rId3" Type="http://schemas.openxmlformats.org/officeDocument/2006/relationships/audio" Target="../media/audio1.wav"/><Relationship Id="rId7" Type="http://schemas.openxmlformats.org/officeDocument/2006/relationships/slide" Target="slide9.xml"/><Relationship Id="rId12" Type="http://schemas.openxmlformats.org/officeDocument/2006/relationships/image" Target="../media/image2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11" Type="http://schemas.openxmlformats.org/officeDocument/2006/relationships/image" Target="../media/image20.png"/><Relationship Id="rId5" Type="http://schemas.openxmlformats.org/officeDocument/2006/relationships/image" Target="../media/image18.png"/><Relationship Id="rId10" Type="http://schemas.openxmlformats.org/officeDocument/2006/relationships/slide" Target="slide8.xml"/><Relationship Id="rId4" Type="http://schemas.openxmlformats.org/officeDocument/2006/relationships/image" Target="../media/image17.jpg"/><Relationship Id="rId9" Type="http://schemas.openxmlformats.org/officeDocument/2006/relationships/image" Target="../media/image24.png"/><Relationship Id="rId1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0.png"/><Relationship Id="rId3" Type="http://schemas.microsoft.com/office/2007/relationships/media" Target="../media/media4.mp3"/><Relationship Id="rId7" Type="http://schemas.openxmlformats.org/officeDocument/2006/relationships/image" Target="../media/image26.jpg"/><Relationship Id="rId12" Type="http://schemas.openxmlformats.org/officeDocument/2006/relationships/slide" Target="slide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audio1.wav"/><Relationship Id="rId11" Type="http://schemas.openxmlformats.org/officeDocument/2006/relationships/image" Target="../media/image25.png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29.png"/><Relationship Id="rId4" Type="http://schemas.openxmlformats.org/officeDocument/2006/relationships/audio" Target="../media/media4.mp3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4.png"/><Relationship Id="rId3" Type="http://schemas.microsoft.com/office/2007/relationships/media" Target="../media/media6.mp3"/><Relationship Id="rId7" Type="http://schemas.openxmlformats.org/officeDocument/2006/relationships/image" Target="../media/image26.jpg"/><Relationship Id="rId12" Type="http://schemas.openxmlformats.org/officeDocument/2006/relationships/slide" Target="slide10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audio" Target="../media/audio1.wav"/><Relationship Id="rId11" Type="http://schemas.openxmlformats.org/officeDocument/2006/relationships/image" Target="../media/image25.png"/><Relationship Id="rId5" Type="http://schemas.openxmlformats.org/officeDocument/2006/relationships/slideLayout" Target="../slideLayouts/slideLayout8.xml"/><Relationship Id="rId15" Type="http://schemas.openxmlformats.org/officeDocument/2006/relationships/image" Target="../media/image22.png"/><Relationship Id="rId10" Type="http://schemas.openxmlformats.org/officeDocument/2006/relationships/image" Target="../media/image33.png"/><Relationship Id="rId4" Type="http://schemas.openxmlformats.org/officeDocument/2006/relationships/audio" Target="../media/media6.mp3"/><Relationship Id="rId9" Type="http://schemas.openxmlformats.org/officeDocument/2006/relationships/image" Target="../media/image32.png"/><Relationship Id="rId1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组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>
            <a:fillRect/>
          </a:stretch>
        </p:blipFill>
        <p:spPr>
          <a:xfrm>
            <a:off x="-44450" y="-33655"/>
            <a:ext cx="12239625" cy="7428230"/>
          </a:xfrm>
          <a:prstGeom prst="rect">
            <a:avLst/>
          </a:prstGeom>
        </p:spPr>
      </p:pic>
      <p:pic>
        <p:nvPicPr>
          <p:cNvPr id="9" name="图片 8" descr="1_2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4450" y="5391785"/>
            <a:ext cx="1134745" cy="1499235"/>
          </a:xfrm>
          <a:prstGeom prst="rect">
            <a:avLst/>
          </a:prstGeom>
        </p:spPr>
      </p:pic>
      <p:pic>
        <p:nvPicPr>
          <p:cNvPr id="14" name="图片 13" descr="1_2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45" r="-361"/>
          <a:stretch>
            <a:fillRect/>
          </a:stretch>
        </p:blipFill>
        <p:spPr>
          <a:xfrm>
            <a:off x="10237470" y="4305935"/>
            <a:ext cx="1957705" cy="258508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44450" y="1068714"/>
            <a:ext cx="12192000" cy="2165935"/>
            <a:chOff x="0" y="1847273"/>
            <a:chExt cx="12192000" cy="2165935"/>
          </a:xfrm>
        </p:grpSpPr>
        <p:sp>
          <p:nvSpPr>
            <p:cNvPr id="19" name="矩形 18"/>
            <p:cNvSpPr/>
            <p:nvPr/>
          </p:nvSpPr>
          <p:spPr>
            <a:xfrm>
              <a:off x="0" y="1917253"/>
              <a:ext cx="12192000" cy="2095955"/>
            </a:xfrm>
            <a:prstGeom prst="rect">
              <a:avLst/>
            </a:prstGeom>
            <a:solidFill>
              <a:schemeClr val="accent4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9号-创粗黑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0" y="1847273"/>
              <a:ext cx="12192000" cy="154027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9号-创粗黑"/>
                <a:cs typeface="+mn-ea"/>
                <a:sym typeface="+mn-lt"/>
              </a:endParaRPr>
            </a:p>
          </p:txBody>
        </p:sp>
      </p:grpSp>
      <p:pic>
        <p:nvPicPr>
          <p:cNvPr id="10" name="图片 14" descr="1_2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2"/>
          <a:stretch>
            <a:fillRect/>
          </a:stretch>
        </p:blipFill>
        <p:spPr>
          <a:xfrm>
            <a:off x="-14605" y="4403036"/>
            <a:ext cx="12225020" cy="269563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894" y="2643592"/>
            <a:ext cx="2641601" cy="424742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BF19DCC-F1B7-1124-C7CC-C845D65CCF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4574" y="1328445"/>
            <a:ext cx="11059102" cy="2353260"/>
          </a:xfrm>
          <a:prstGeom prst="rect">
            <a:avLst/>
          </a:prstGeom>
        </p:spPr>
      </p:pic>
      <p:pic>
        <p:nvPicPr>
          <p:cNvPr id="5" name="Picture 4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2BA5733-44D3-2A2D-863B-CF446F3175B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96710"/>
            <a:ext cx="1456042" cy="1456042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80900" cy="6858000"/>
          </a:xfrm>
          <a:prstGeom prst="rect">
            <a:avLst/>
          </a:prstGeom>
        </p:spPr>
      </p:pic>
      <p:pic>
        <p:nvPicPr>
          <p:cNvPr id="8" name="Tieng-yeah-tre-con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8039" y="-609600"/>
            <a:ext cx="609600" cy="609600"/>
          </a:xfrm>
          <a:prstGeom prst="rect">
            <a:avLst/>
          </a:prstGeom>
        </p:spPr>
      </p:pic>
      <p:pic>
        <p:nvPicPr>
          <p:cNvPr id="25" name="Nhac-chuong-tin-nhan-ting-ting-www_tiengdong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80657" y="-739877"/>
            <a:ext cx="609600" cy="6096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 rot="405024">
            <a:off x="3196702" y="2252827"/>
            <a:ext cx="6052625" cy="5052909"/>
            <a:chOff x="2835079" y="2167082"/>
            <a:chExt cx="6052625" cy="5052909"/>
          </a:xfrm>
        </p:grpSpPr>
        <p:grpSp>
          <p:nvGrpSpPr>
            <p:cNvPr id="18" name="Group 17"/>
            <p:cNvGrpSpPr/>
            <p:nvPr/>
          </p:nvGrpSpPr>
          <p:grpSpPr>
            <a:xfrm>
              <a:off x="2835079" y="2167082"/>
              <a:ext cx="6052625" cy="5052909"/>
              <a:chOff x="-332543" y="-55559"/>
              <a:chExt cx="6052625" cy="5052909"/>
            </a:xfrm>
          </p:grpSpPr>
          <p:grpSp>
            <p:nvGrpSpPr>
              <p:cNvPr id="16" name="Group 15"/>
              <p:cNvGrpSpPr/>
              <p:nvPr/>
            </p:nvGrpSpPr>
            <p:grpSpPr>
              <a:xfrm>
                <a:off x="4045807" y="2165717"/>
                <a:ext cx="1674275" cy="1936767"/>
                <a:chOff x="10016836" y="4329052"/>
                <a:chExt cx="1674275" cy="1936767"/>
              </a:xfrm>
            </p:grpSpPr>
            <p:pic>
              <p:nvPicPr>
                <p:cNvPr id="15" name="Picture 14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9660046">
                  <a:off x="10016836" y="4329052"/>
                  <a:ext cx="1674275" cy="1936767"/>
                </a:xfrm>
                <a:prstGeom prst="rect">
                  <a:avLst/>
                </a:prstGeom>
              </p:spPr>
            </p:pic>
            <p:pic>
              <p:nvPicPr>
                <p:cNvPr id="14" name="Picture 13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500891" y="5360934"/>
                  <a:ext cx="453185" cy="406248"/>
                </a:xfrm>
                <a:prstGeom prst="rect">
                  <a:avLst/>
                </a:prstGeom>
              </p:spPr>
            </p:pic>
          </p:grpSp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32543" y="-55559"/>
                <a:ext cx="5178188" cy="5052909"/>
              </a:xfrm>
              <a:prstGeom prst="rect">
                <a:avLst/>
              </a:prstGeom>
            </p:spPr>
          </p:pic>
        </p:grpSp>
        <p:grpSp>
          <p:nvGrpSpPr>
            <p:cNvPr id="2" name="Group 1"/>
            <p:cNvGrpSpPr/>
            <p:nvPr/>
          </p:nvGrpSpPr>
          <p:grpSpPr>
            <a:xfrm>
              <a:off x="7606035" y="4900619"/>
              <a:ext cx="1190857" cy="983629"/>
              <a:chOff x="7606035" y="4900619"/>
              <a:chExt cx="1190857" cy="983629"/>
            </a:xfrm>
          </p:grpSpPr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279189">
                <a:off x="7582247" y="5339622"/>
                <a:ext cx="459356" cy="411780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5986"/>
              <a:stretch/>
            </p:blipFill>
            <p:spPr>
              <a:xfrm rot="4539391">
                <a:off x="7745682" y="5508366"/>
                <a:ext cx="339985" cy="411780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279189">
                <a:off x="7792581" y="5081491"/>
                <a:ext cx="614102" cy="550499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87311">
                <a:off x="8214592" y="4932420"/>
                <a:ext cx="614102" cy="550499"/>
              </a:xfrm>
              <a:prstGeom prst="rect">
                <a:avLst/>
              </a:prstGeom>
            </p:spPr>
          </p:pic>
        </p:grpSp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-132" b="23426"/>
            <a:stretch/>
          </p:blipFill>
          <p:spPr>
            <a:xfrm rot="19435009">
              <a:off x="7929424" y="5265451"/>
              <a:ext cx="650781" cy="446131"/>
            </a:xfrm>
            <a:prstGeom prst="rect">
              <a:avLst/>
            </a:prstGeom>
          </p:spPr>
        </p:pic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68CCCB1E-5D6D-4B1D-94ED-906BCD4A2D0C}"/>
              </a:ext>
            </a:extLst>
          </p:cNvPr>
          <p:cNvSpPr/>
          <p:nvPr/>
        </p:nvSpPr>
        <p:spPr>
          <a:xfrm>
            <a:off x="979542" y="670846"/>
            <a:ext cx="10780825" cy="16205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prstTxWarp prst="textChevron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0" cap="none" spc="50" normalizeH="0" baseline="0" noProof="0" dirty="0">
                <a:ln w="28575" cmpd="sng">
                  <a:solidFill>
                    <a:srgbClr val="000000">
                      <a:lumMod val="95000"/>
                      <a:lumOff val="5000"/>
                    </a:srgb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6096E6">
                      <a:alpha val="40000"/>
                    </a:srgbClr>
                  </a:glow>
                </a:effectLst>
                <a:uLnTx/>
                <a:uFillTx/>
                <a:latin typeface="iCiel Cadena" panose="02000503000000020004" charset="0"/>
                <a:ea typeface="Tahoma" panose="020B0604030504040204" pitchFamily="34" charset="0"/>
                <a:cs typeface="Tahoma" panose="020B0604030504040204" pitchFamily="34" charset="0"/>
              </a:rPr>
              <a:t>MÌNH CẢM ƠN CÁC BẠN NHÉ!</a:t>
            </a:r>
          </a:p>
        </p:txBody>
      </p:sp>
    </p:spTree>
    <p:extLst>
      <p:ext uri="{BB962C8B-B14F-4D97-AF65-F5344CB8AC3E}">
        <p14:creationId xmlns:p14="http://schemas.microsoft.com/office/powerpoint/2010/main" val="326379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2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21" grpId="0"/>
      <p:bldP spid="2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1_2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2"/>
          <a:stretch>
            <a:fillRect/>
          </a:stretch>
        </p:blipFill>
        <p:spPr>
          <a:xfrm>
            <a:off x="-44450" y="4801660"/>
            <a:ext cx="12269776" cy="2262218"/>
          </a:xfrm>
          <a:prstGeom prst="rect">
            <a:avLst/>
          </a:prstGeom>
        </p:spPr>
      </p:pic>
      <p:pic>
        <p:nvPicPr>
          <p:cNvPr id="10" name="图片 9" descr="1_2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2072" y="5433626"/>
            <a:ext cx="12225020" cy="1824355"/>
          </a:xfrm>
          <a:prstGeom prst="rect">
            <a:avLst/>
          </a:prstGeom>
        </p:spPr>
      </p:pic>
      <p:pic>
        <p:nvPicPr>
          <p:cNvPr id="9" name="图片 8" descr="1_2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492" y="3407777"/>
            <a:ext cx="2663825" cy="3517900"/>
          </a:xfrm>
          <a:prstGeom prst="rect">
            <a:avLst/>
          </a:prstGeom>
        </p:spPr>
      </p:pic>
      <p:pic>
        <p:nvPicPr>
          <p:cNvPr id="12" name="图片 11" descr="50a6ee428d3d04b2fceae95a066ffdb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2192" y="134740"/>
            <a:ext cx="1533525" cy="1419225"/>
          </a:xfrm>
          <a:prstGeom prst="rect">
            <a:avLst/>
          </a:prstGeom>
        </p:spPr>
      </p:pic>
      <p:pic>
        <p:nvPicPr>
          <p:cNvPr id="14" name="图片 13" descr="1_2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45" r="-361"/>
          <a:stretch>
            <a:fillRect/>
          </a:stretch>
        </p:blipFill>
        <p:spPr>
          <a:xfrm>
            <a:off x="6499644" y="-483239"/>
            <a:ext cx="5893865" cy="7782032"/>
          </a:xfrm>
          <a:prstGeom prst="rect">
            <a:avLst/>
          </a:prstGeom>
        </p:spPr>
      </p:pic>
      <p:pic>
        <p:nvPicPr>
          <p:cNvPr id="1026" name="Picture 2" descr="View 14 Talking Tom Hero Dash Logo Png - beprwarisma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8410" l="8125" r="94500">
                        <a14:foregroundMark x1="37250" y1="32155" x2="36375" y2="35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6223" y="2075668"/>
            <a:ext cx="6575296" cy="4652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alking Angela | Talking Tom Heroes wIKI Wiki | Fandom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498" b="89965" l="8515" r="90000">
                        <a14:backgroundMark x1="40297" y1="29758" x2="37426" y2="32612"/>
                        <a14:backgroundMark x1="40396" y1="28547" x2="38713" y2="31315"/>
                        <a14:backgroundMark x1="38713" y1="31574" x2="39604" y2="33997"/>
                        <a14:backgroundMark x1="72376" y1="33997" x2="74851" y2="39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3823" y="3125055"/>
            <a:ext cx="3507067" cy="4014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D523D03-E5B0-F140-2E5D-3D8DF1AA493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833761" y="583548"/>
            <a:ext cx="3529890" cy="12863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621966B-5879-BDE9-D745-FD4629F59ED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74314" y="1679945"/>
            <a:ext cx="7824708" cy="18182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2246A3-7699-7A04-1CC1-91DAC56F511E}"/>
              </a:ext>
            </a:extLst>
          </p:cNvPr>
          <p:cNvSpPr txBox="1"/>
          <p:nvPr/>
        </p:nvSpPr>
        <p:spPr>
          <a:xfrm>
            <a:off x="4837371" y="3456467"/>
            <a:ext cx="2628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4000" dirty="0" err="1">
                <a:latin typeface="Cambria" panose="02040503050406030204" pitchFamily="18" charset="0"/>
                <a:ea typeface="Cambria" panose="02040503050406030204" pitchFamily="18" charset="0"/>
              </a:rPr>
              <a:t>Tiết</a:t>
            </a:r>
            <a:r>
              <a:rPr lang="en-US" sz="4000" dirty="0">
                <a:latin typeface="Cambria" panose="02040503050406030204" pitchFamily="18" charset="0"/>
                <a:ea typeface="Cambria" panose="02040503050406030204" pitchFamily="18" charset="0"/>
              </a:rPr>
              <a:t> 2)</a:t>
            </a:r>
          </a:p>
        </p:txBody>
      </p:sp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EDF0A5E-5B77-84C2-1C05-AB4467020CD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96710"/>
            <a:ext cx="1456042" cy="1456042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组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>
            <a:fillRect/>
          </a:stretch>
        </p:blipFill>
        <p:spPr>
          <a:xfrm>
            <a:off x="-44450" y="-33655"/>
            <a:ext cx="12239625" cy="7428230"/>
          </a:xfrm>
          <a:prstGeom prst="rect">
            <a:avLst/>
          </a:prstGeom>
        </p:spPr>
      </p:pic>
      <p:pic>
        <p:nvPicPr>
          <p:cNvPr id="9" name="图片 8" descr="1_2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4450" y="5391785"/>
            <a:ext cx="1134745" cy="1499235"/>
          </a:xfrm>
          <a:prstGeom prst="rect">
            <a:avLst/>
          </a:prstGeom>
        </p:spPr>
      </p:pic>
      <p:pic>
        <p:nvPicPr>
          <p:cNvPr id="14" name="图片 13" descr="1_2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45" r="-361"/>
          <a:stretch>
            <a:fillRect/>
          </a:stretch>
        </p:blipFill>
        <p:spPr>
          <a:xfrm>
            <a:off x="10237470" y="4305935"/>
            <a:ext cx="1957705" cy="258508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44450" y="1068714"/>
            <a:ext cx="12192000" cy="2165935"/>
            <a:chOff x="0" y="1847273"/>
            <a:chExt cx="12192000" cy="2165935"/>
          </a:xfrm>
        </p:grpSpPr>
        <p:sp>
          <p:nvSpPr>
            <p:cNvPr id="19" name="矩形 18"/>
            <p:cNvSpPr/>
            <p:nvPr/>
          </p:nvSpPr>
          <p:spPr>
            <a:xfrm>
              <a:off x="0" y="1917253"/>
              <a:ext cx="12192000" cy="2095955"/>
            </a:xfrm>
            <a:prstGeom prst="rect">
              <a:avLst/>
            </a:prstGeom>
            <a:solidFill>
              <a:schemeClr val="accent4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9号-创粗黑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0" y="1847273"/>
              <a:ext cx="12192000" cy="154027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9号-创粗黑"/>
                <a:cs typeface="+mn-ea"/>
                <a:sym typeface="+mn-lt"/>
              </a:endParaRPr>
            </a:p>
          </p:txBody>
        </p:sp>
      </p:grpSp>
      <p:pic>
        <p:nvPicPr>
          <p:cNvPr id="10" name="图片 14" descr="1_2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2"/>
          <a:stretch>
            <a:fillRect/>
          </a:stretch>
        </p:blipFill>
        <p:spPr>
          <a:xfrm>
            <a:off x="-14605" y="4403036"/>
            <a:ext cx="12225020" cy="269563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61862" y="2862668"/>
            <a:ext cx="2627086" cy="424742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2" descr="Talking Ginger | Talking Tom Heroes wIKI Wiki | Fandom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87" b="97617" l="0" r="97921">
                        <a14:backgroundMark x1="30594" y1="27905" x2="29406" y2="33764"/>
                        <a14:backgroundMark x1="46436" y1="33565" x2="46238" y2="38630"/>
                        <a14:backgroundMark x1="59109" y1="36445" x2="57228" y2="41311"/>
                        <a14:backgroundMark x1="32871" y1="89474" x2="39703" y2="90268"/>
                        <a14:backgroundMark x1="50198" y1="90963" x2="56535" y2="9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29858" y="2534545"/>
            <a:ext cx="4095761" cy="408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15575A3-5876-C58E-F4C1-ED66E19F11C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3377" y="1166520"/>
            <a:ext cx="11248095" cy="23532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6316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LIP TOA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201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0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450" y="-124071"/>
            <a:ext cx="12437959" cy="7535524"/>
          </a:xfrm>
          <a:prstGeom prst="rect">
            <a:avLst/>
          </a:prstGeom>
        </p:spPr>
      </p:pic>
      <p:pic>
        <p:nvPicPr>
          <p:cNvPr id="15" name="图片 14" descr="1_2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2"/>
          <a:stretch>
            <a:fillRect/>
          </a:stretch>
        </p:blipFill>
        <p:spPr>
          <a:xfrm>
            <a:off x="-44450" y="4801660"/>
            <a:ext cx="12269776" cy="2262218"/>
          </a:xfrm>
          <a:prstGeom prst="rect">
            <a:avLst/>
          </a:prstGeom>
        </p:spPr>
      </p:pic>
      <p:pic>
        <p:nvPicPr>
          <p:cNvPr id="10" name="图片 9" descr="1_2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2380" y="5368350"/>
            <a:ext cx="12225020" cy="1824355"/>
          </a:xfrm>
          <a:prstGeom prst="rect">
            <a:avLst/>
          </a:prstGeom>
        </p:spPr>
      </p:pic>
      <p:pic>
        <p:nvPicPr>
          <p:cNvPr id="9" name="图片 8" descr="1_2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390652"/>
            <a:ext cx="2663825" cy="3517900"/>
          </a:xfrm>
          <a:prstGeom prst="rect">
            <a:avLst/>
          </a:prstGeom>
        </p:spPr>
      </p:pic>
      <p:pic>
        <p:nvPicPr>
          <p:cNvPr id="12" name="图片 11" descr="50a6ee428d3d04b2fceae95a066ffdbe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965" y="-14605"/>
            <a:ext cx="1533525" cy="1419225"/>
          </a:xfrm>
          <a:prstGeom prst="rect">
            <a:avLst/>
          </a:prstGeom>
        </p:spPr>
      </p:pic>
      <p:pic>
        <p:nvPicPr>
          <p:cNvPr id="14" name="图片 13" descr="1_2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45" r="-361"/>
          <a:stretch>
            <a:fillRect/>
          </a:stretch>
        </p:blipFill>
        <p:spPr>
          <a:xfrm>
            <a:off x="6415552" y="-626662"/>
            <a:ext cx="5893865" cy="7782032"/>
          </a:xfrm>
          <a:prstGeom prst="rect">
            <a:avLst/>
          </a:prstGeom>
        </p:spPr>
      </p:pic>
      <p:sp>
        <p:nvSpPr>
          <p:cNvPr id="17" name="TextBox 8"/>
          <p:cNvSpPr txBox="1"/>
          <p:nvPr/>
        </p:nvSpPr>
        <p:spPr>
          <a:xfrm>
            <a:off x="2071068" y="81194"/>
            <a:ext cx="9559352" cy="2242606"/>
          </a:xfrm>
          <a:prstGeom prst="rect">
            <a:avLst/>
          </a:prstGeom>
          <a:solidFill>
            <a:schemeClr val="bg1">
              <a:alpha val="78000"/>
            </a:schemeClr>
          </a:solidFill>
          <a:ln w="47625">
            <a:solidFill>
              <a:schemeClr val="accent1"/>
            </a:solidFill>
            <a:prstDash val="dashDot"/>
          </a:ln>
        </p:spPr>
        <p:txBody>
          <a:bodyPr wrap="none" lIns="360000" tIns="0" rIns="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CAB7E">
                    <a:lumMod val="50000"/>
                  </a:srgbClr>
                </a:solidFill>
                <a:effectLst/>
                <a:uLnTx/>
                <a:uFillTx/>
                <a:latin typeface="UTM Micra" panose="02040603050506020204" pitchFamily="18" charset="0"/>
                <a:ea typeface="Microsoft YaHei UI" panose="020B0503020204020204" pitchFamily="34" charset="-122"/>
                <a:cs typeface="+mn-ea"/>
                <a:sym typeface="+mn-lt"/>
              </a:rPr>
              <a:t>TOM HERO GIẢI CỨU </a:t>
            </a:r>
          </a:p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CAB7E">
                    <a:lumMod val="50000"/>
                  </a:srgbClr>
                </a:solidFill>
                <a:effectLst/>
                <a:uLnTx/>
                <a:uFillTx/>
                <a:latin typeface="UTM Micra" panose="02040603050506020204" pitchFamily="18" charset="0"/>
                <a:ea typeface="Microsoft YaHei UI" panose="020B0503020204020204" pitchFamily="34" charset="-122"/>
                <a:cs typeface="+mn-ea"/>
                <a:sym typeface="+mn-lt"/>
              </a:rPr>
              <a:t>NHỮNG NGƯỜI BẠN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CAB7E">
                  <a:lumMod val="50000"/>
                </a:srgbClr>
              </a:solidFill>
              <a:effectLst/>
              <a:uLnTx/>
              <a:uFillTx/>
              <a:latin typeface="UTM Micra" panose="02040603050506020204" pitchFamily="18" charset="0"/>
              <a:ea typeface="Microsoft YaHei UI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" name="Picture 2" descr="Talking Tom Hero Dash Run Game by Outfit7 Limited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8950" y="1808432"/>
            <a:ext cx="5255445" cy="525544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white underwear on a black background&#10;&#10;AI-generated content may be incorrect.">
            <a:extLst>
              <a:ext uri="{FF2B5EF4-FFF2-40B4-BE49-F238E27FC236}">
                <a16:creationId xmlns:a16="http://schemas.microsoft.com/office/drawing/2014/main" id="{A20DDFCA-8D48-8C8F-6456-585A118F5A5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3349">
            <a:off x="4353147" y="5060543"/>
            <a:ext cx="751000" cy="287633"/>
          </a:xfrm>
          <a:prstGeom prst="rect">
            <a:avLst/>
          </a:prstGeom>
        </p:spPr>
      </p:pic>
      <p:pic>
        <p:nvPicPr>
          <p:cNvPr id="6" name="speech">
            <a:hlinkClick r:id="" action="ppaction://media"/>
            <a:extLst>
              <a:ext uri="{FF2B5EF4-FFF2-40B4-BE49-F238E27FC236}">
                <a16:creationId xmlns:a16="http://schemas.microsoft.com/office/drawing/2014/main" id="{72513C4A-9EA6-93F3-58E3-50A7238C8CF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720651" y="163624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614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80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Road | High Way With Grass PNG Image | Road design, Clip art, Background  images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3107" y="-431544"/>
            <a:ext cx="12405108" cy="741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Talking Ginger | Talking Tom Heroes wIKI Wiki | Fandom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87" b="97617" l="0" r="97921">
                        <a14:backgroundMark x1="30594" y1="27905" x2="29406" y2="33764"/>
                        <a14:backgroundMark x1="46436" y1="33565" x2="46238" y2="38630"/>
                        <a14:backgroundMark x1="59109" y1="36445" x2="57228" y2="41311"/>
                        <a14:backgroundMark x1="32871" y1="89474" x2="39703" y2="90268"/>
                        <a14:backgroundMark x1="50198" y1="90963" x2="56535" y2="9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401" y="3630610"/>
            <a:ext cx="2262703" cy="2255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Talking Angela | Talking Tom Heroes wIKI Wiki | Fandom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498" b="89965" l="8515" r="90000">
                        <a14:backgroundMark x1="40297" y1="29758" x2="37426" y2="32612"/>
                        <a14:backgroundMark x1="40396" y1="28547" x2="38713" y2="31315"/>
                        <a14:backgroundMark x1="38713" y1="31574" x2="39604" y2="33997"/>
                        <a14:backgroundMark x1="72376" y1="33997" x2="74851" y2="39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2517" y="1134467"/>
            <a:ext cx="2293558" cy="262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7 ideias de TOM E SEUS AMIGOS | gatinha ângela, gatos, alvin e os esquilos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52" y="-642515"/>
            <a:ext cx="2610052" cy="374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Talking Tom Hero Dash Run Game by Outfit7 Limited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11895" y="-79600"/>
            <a:ext cx="3031330" cy="303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13482" y="2321887"/>
            <a:ext cx="2139699" cy="300348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8204" name="Picture 12" descr="Talking Tom Hero Dash - Talking Tom Hero Dash Hank Emoji,Talking Ginger  Emoticon - Free Emoji PNG Images - EmojiSky.com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7959" l="19667" r="75000">
                        <a14:foregroundMark x1="45889" y1="14626" x2="51667" y2="9354"/>
                        <a14:foregroundMark x1="51889" y1="9354" x2="60222" y2="14456"/>
                        <a14:foregroundMark x1="60222" y1="14456" x2="65667" y2="17177"/>
                        <a14:foregroundMark x1="53444" y1="30272" x2="58333" y2="30272"/>
                        <a14:foregroundMark x1="41000" y1="67177" x2="40667" y2="71088"/>
                        <a14:foregroundMark x1="64333" y1="57483" x2="64778" y2="53571"/>
                        <a14:foregroundMark x1="63444" y1="12075" x2="66889" y2="15986"/>
                        <a14:foregroundMark x1="64111" y1="60374" x2="67222" y2="57823"/>
                        <a14:foregroundMark x1="67444" y1="57823" x2="67444" y2="578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1794" y="155591"/>
            <a:ext cx="3938474" cy="257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ew 14 Talking Tom Hero Dash Logo Png - beprwarisma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8410" l="8125" r="94500">
                        <a14:foregroundMark x1="37250" y1="32155" x2="36375" y2="35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6512" y="2861207"/>
            <a:ext cx="5424002" cy="383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1562" y="2342816"/>
            <a:ext cx="3950550" cy="48101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32" y="1621693"/>
            <a:ext cx="4041998" cy="49259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8243" y="-36633"/>
            <a:ext cx="3944454" cy="4804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4203" y="-487389"/>
            <a:ext cx="3158002" cy="3846909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D4D53CB-1F45-DE47-4277-3DD6C296E724}"/>
              </a:ext>
            </a:extLst>
          </p:cNvPr>
          <p:cNvGrpSpPr/>
          <p:nvPr/>
        </p:nvGrpSpPr>
        <p:grpSpPr>
          <a:xfrm>
            <a:off x="1826902" y="476249"/>
            <a:ext cx="1240148" cy="769440"/>
            <a:chOff x="2378637" y="1176201"/>
            <a:chExt cx="4815512" cy="913986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EA88B28-6964-43A6-629D-2AB525C62B1F}"/>
                </a:ext>
              </a:extLst>
            </p:cNvPr>
            <p:cNvSpPr/>
            <p:nvPr/>
          </p:nvSpPr>
          <p:spPr>
            <a:xfrm>
              <a:off x="2430607" y="1255401"/>
              <a:ext cx="4652585" cy="792006"/>
            </a:xfrm>
            <a:prstGeom prst="roundRect">
              <a:avLst/>
            </a:prstGeom>
            <a:solidFill>
              <a:srgbClr val="F9D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B83E475-89C9-6329-A620-F8C2468B6113}"/>
                </a:ext>
              </a:extLst>
            </p:cNvPr>
            <p:cNvSpPr txBox="1"/>
            <p:nvPr/>
          </p:nvSpPr>
          <p:spPr>
            <a:xfrm>
              <a:off x="2378637" y="1176201"/>
              <a:ext cx="4815512" cy="913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4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Số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8C71C2F2-E28F-566D-4D72-C20A5336A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890" y="140223"/>
            <a:ext cx="1347333" cy="1603387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AC3189E-6C0D-8AAD-31CD-3C619DBF24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386793"/>
              </p:ext>
            </p:extLst>
          </p:nvPr>
        </p:nvGraphicFramePr>
        <p:xfrm>
          <a:off x="990600" y="1644809"/>
          <a:ext cx="10563224" cy="2766060"/>
        </p:xfrm>
        <a:graphic>
          <a:graphicData uri="http://schemas.openxmlformats.org/drawingml/2006/table">
            <a:tbl>
              <a:tblPr/>
              <a:tblGrid>
                <a:gridCol w="6019800">
                  <a:extLst>
                    <a:ext uri="{9D8B030D-6E8A-4147-A177-3AD203B41FA5}">
                      <a16:colId xmlns:a16="http://schemas.microsoft.com/office/drawing/2014/main" val="1279787627"/>
                    </a:ext>
                  </a:extLst>
                </a:gridCol>
                <a:gridCol w="4543424">
                  <a:extLst>
                    <a:ext uri="{9D8B030D-6E8A-4147-A177-3AD203B41FA5}">
                      <a16:colId xmlns:a16="http://schemas.microsoft.com/office/drawing/2014/main" val="41710499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fontAlgn="t"/>
                      <a:r>
                        <a:rPr lang="en-US" sz="3300" dirty="0">
                          <a:solidFill>
                            <a:srgbClr val="000000"/>
                          </a:solidFill>
                          <a:effectLst/>
                        </a:rPr>
                        <a:t>a) 1 cm =        mm</a:t>
                      </a:r>
                    </a:p>
                    <a:p>
                      <a:pPr algn="just" fontAlgn="t">
                        <a:lnSpc>
                          <a:spcPct val="150000"/>
                        </a:lnSpc>
                      </a:pPr>
                      <a:r>
                        <a:rPr lang="en-US" sz="3300" dirty="0">
                          <a:solidFill>
                            <a:srgbClr val="000000"/>
                          </a:solidFill>
                          <a:effectLst/>
                        </a:rPr>
                        <a:t>1 dm =       cm =         mm</a:t>
                      </a:r>
                    </a:p>
                    <a:p>
                      <a:pPr algn="just" fontAlgn="t">
                        <a:lnSpc>
                          <a:spcPct val="150000"/>
                        </a:lnSpc>
                      </a:pPr>
                      <a:r>
                        <a:rPr lang="en-US" sz="3300" dirty="0">
                          <a:solidFill>
                            <a:srgbClr val="000000"/>
                          </a:solidFill>
                          <a:effectLst/>
                        </a:rPr>
                        <a:t>1 m=       dm =         cm =         mm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3300" dirty="0">
                          <a:solidFill>
                            <a:srgbClr val="000000"/>
                          </a:solidFill>
                          <a:effectLst/>
                        </a:rPr>
                        <a:t>2 cm =        mm</a:t>
                      </a:r>
                    </a:p>
                    <a:p>
                      <a:pPr algn="just" fontAlgn="t">
                        <a:lnSpc>
                          <a:spcPct val="150000"/>
                        </a:lnSpc>
                      </a:pPr>
                      <a:r>
                        <a:rPr lang="en-US" sz="3300" dirty="0">
                          <a:solidFill>
                            <a:srgbClr val="000000"/>
                          </a:solidFill>
                          <a:effectLst/>
                        </a:rPr>
                        <a:t>3 dm =         cm =        mm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3300" dirty="0">
                          <a:solidFill>
                            <a:srgbClr val="000000"/>
                          </a:solidFill>
                          <a:effectLst/>
                        </a:rPr>
                        <a:t>4m =        dm =         cm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3300" dirty="0">
                          <a:solidFill>
                            <a:srgbClr val="000000"/>
                          </a:solidFill>
                          <a:effectLst/>
                        </a:rPr>
                        <a:t>       =           mm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500075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ACA197-32F6-113D-88E8-73218371BDF1}"/>
              </a:ext>
            </a:extLst>
          </p:cNvPr>
          <p:cNvSpPr/>
          <p:nvPr/>
        </p:nvSpPr>
        <p:spPr>
          <a:xfrm>
            <a:off x="2562225" y="1638300"/>
            <a:ext cx="6096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3BA9894-777E-FB09-6423-B7EA122B140C}"/>
              </a:ext>
            </a:extLst>
          </p:cNvPr>
          <p:cNvSpPr/>
          <p:nvPr/>
        </p:nvSpPr>
        <p:spPr>
          <a:xfrm>
            <a:off x="2190750" y="2409825"/>
            <a:ext cx="6096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0EC2404-0E84-618E-DFCF-5C2CD92FDD1E}"/>
              </a:ext>
            </a:extLst>
          </p:cNvPr>
          <p:cNvSpPr/>
          <p:nvPr/>
        </p:nvSpPr>
        <p:spPr>
          <a:xfrm>
            <a:off x="3657599" y="2409825"/>
            <a:ext cx="752475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02E40F1-AF30-99F2-2599-652EACBCEC8A}"/>
              </a:ext>
            </a:extLst>
          </p:cNvPr>
          <p:cNvSpPr/>
          <p:nvPr/>
        </p:nvSpPr>
        <p:spPr>
          <a:xfrm>
            <a:off x="1876425" y="3171825"/>
            <a:ext cx="6096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E87182-75A5-54DA-4055-756D57E35309}"/>
              </a:ext>
            </a:extLst>
          </p:cNvPr>
          <p:cNvSpPr/>
          <p:nvPr/>
        </p:nvSpPr>
        <p:spPr>
          <a:xfrm>
            <a:off x="3400425" y="3152775"/>
            <a:ext cx="7239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1E7226D-B19D-5293-32F4-8D65419EA7DF}"/>
              </a:ext>
            </a:extLst>
          </p:cNvPr>
          <p:cNvSpPr/>
          <p:nvPr/>
        </p:nvSpPr>
        <p:spPr>
          <a:xfrm>
            <a:off x="5133975" y="3181350"/>
            <a:ext cx="6096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C19EAF9-EF40-C621-2CD8-B69308E9ACC6}"/>
              </a:ext>
            </a:extLst>
          </p:cNvPr>
          <p:cNvSpPr/>
          <p:nvPr/>
        </p:nvSpPr>
        <p:spPr>
          <a:xfrm>
            <a:off x="8191500" y="1638300"/>
            <a:ext cx="6096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4530675-5425-4758-D851-1DB535ABD9CF}"/>
              </a:ext>
            </a:extLst>
          </p:cNvPr>
          <p:cNvSpPr/>
          <p:nvPr/>
        </p:nvSpPr>
        <p:spPr>
          <a:xfrm>
            <a:off x="8315325" y="2343150"/>
            <a:ext cx="6096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FBEFB09-2CE3-F0FF-C533-E6DA165A190C}"/>
              </a:ext>
            </a:extLst>
          </p:cNvPr>
          <p:cNvSpPr/>
          <p:nvPr/>
        </p:nvSpPr>
        <p:spPr>
          <a:xfrm>
            <a:off x="9925050" y="2343150"/>
            <a:ext cx="6096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CAD8EDF2-6152-1838-7339-D40B323ED109}"/>
              </a:ext>
            </a:extLst>
          </p:cNvPr>
          <p:cNvSpPr/>
          <p:nvPr/>
        </p:nvSpPr>
        <p:spPr>
          <a:xfrm>
            <a:off x="7953375" y="3190875"/>
            <a:ext cx="6096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CDA3DB8-4761-1AAF-D52F-3A091CD3A615}"/>
              </a:ext>
            </a:extLst>
          </p:cNvPr>
          <p:cNvSpPr/>
          <p:nvPr/>
        </p:nvSpPr>
        <p:spPr>
          <a:xfrm>
            <a:off x="9544050" y="3162300"/>
            <a:ext cx="6096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9F3CF11B-8C91-6686-F070-4064C16B24E6}"/>
              </a:ext>
            </a:extLst>
          </p:cNvPr>
          <p:cNvSpPr/>
          <p:nvPr/>
        </p:nvSpPr>
        <p:spPr>
          <a:xfrm>
            <a:off x="7984609" y="3924300"/>
            <a:ext cx="866775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950EA12-7A24-75ED-2932-101A59A51B98}"/>
              </a:ext>
            </a:extLst>
          </p:cNvPr>
          <p:cNvSpPr/>
          <p:nvPr/>
        </p:nvSpPr>
        <p:spPr>
          <a:xfrm>
            <a:off x="2552700" y="1628775"/>
            <a:ext cx="6477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D28E3D7A-C057-CD1A-A522-717AF9D63039}"/>
              </a:ext>
            </a:extLst>
          </p:cNvPr>
          <p:cNvSpPr/>
          <p:nvPr/>
        </p:nvSpPr>
        <p:spPr>
          <a:xfrm>
            <a:off x="2162175" y="2400300"/>
            <a:ext cx="6477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EB95377-1597-3432-048A-5CBFB81C8802}"/>
              </a:ext>
            </a:extLst>
          </p:cNvPr>
          <p:cNvSpPr/>
          <p:nvPr/>
        </p:nvSpPr>
        <p:spPr>
          <a:xfrm>
            <a:off x="3648075" y="2400300"/>
            <a:ext cx="7620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5B26D661-D7BC-E39C-AA76-89812D627DDB}"/>
              </a:ext>
            </a:extLst>
          </p:cNvPr>
          <p:cNvSpPr/>
          <p:nvPr/>
        </p:nvSpPr>
        <p:spPr>
          <a:xfrm>
            <a:off x="1866900" y="3162300"/>
            <a:ext cx="6477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D2599825-0E68-3BAD-BE5D-A2A39CCFA211}"/>
              </a:ext>
            </a:extLst>
          </p:cNvPr>
          <p:cNvSpPr/>
          <p:nvPr/>
        </p:nvSpPr>
        <p:spPr>
          <a:xfrm>
            <a:off x="3400425" y="3133725"/>
            <a:ext cx="742950" cy="51435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6E2DC93A-571E-8564-2C34-731F304989A4}"/>
              </a:ext>
            </a:extLst>
          </p:cNvPr>
          <p:cNvSpPr/>
          <p:nvPr/>
        </p:nvSpPr>
        <p:spPr>
          <a:xfrm>
            <a:off x="5095874" y="3152775"/>
            <a:ext cx="771525" cy="51435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827FCE35-DA32-EDB6-B082-0060CA1BFEAD}"/>
              </a:ext>
            </a:extLst>
          </p:cNvPr>
          <p:cNvSpPr/>
          <p:nvPr/>
        </p:nvSpPr>
        <p:spPr>
          <a:xfrm>
            <a:off x="8172450" y="1638300"/>
            <a:ext cx="6477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D7FF9A79-C9E2-813F-CA63-5425D0B5231F}"/>
              </a:ext>
            </a:extLst>
          </p:cNvPr>
          <p:cNvSpPr/>
          <p:nvPr/>
        </p:nvSpPr>
        <p:spPr>
          <a:xfrm>
            <a:off x="8305800" y="2343150"/>
            <a:ext cx="6477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1855F241-9805-06F4-F070-13040BF066F3}"/>
              </a:ext>
            </a:extLst>
          </p:cNvPr>
          <p:cNvSpPr/>
          <p:nvPr/>
        </p:nvSpPr>
        <p:spPr>
          <a:xfrm>
            <a:off x="9886950" y="2343150"/>
            <a:ext cx="692446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300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0A053F3D-83B7-AD95-A443-33493E98347E}"/>
              </a:ext>
            </a:extLst>
          </p:cNvPr>
          <p:cNvSpPr/>
          <p:nvPr/>
        </p:nvSpPr>
        <p:spPr>
          <a:xfrm>
            <a:off x="7962900" y="3181350"/>
            <a:ext cx="6477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CC1B69C4-B53D-D45A-1F25-7FD37971235B}"/>
              </a:ext>
            </a:extLst>
          </p:cNvPr>
          <p:cNvSpPr/>
          <p:nvPr/>
        </p:nvSpPr>
        <p:spPr>
          <a:xfrm>
            <a:off x="9515474" y="3143250"/>
            <a:ext cx="733425" cy="50482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400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32483CC-9989-3D4E-785F-D4DEB04F830F}"/>
              </a:ext>
            </a:extLst>
          </p:cNvPr>
          <p:cNvSpPr/>
          <p:nvPr/>
        </p:nvSpPr>
        <p:spPr>
          <a:xfrm>
            <a:off x="7973975" y="3908572"/>
            <a:ext cx="904875" cy="5238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rgbClr val="FF0000"/>
                </a:solidFill>
              </a:rPr>
              <a:t>4000</a:t>
            </a:r>
          </a:p>
        </p:txBody>
      </p:sp>
    </p:spTree>
    <p:extLst>
      <p:ext uri="{BB962C8B-B14F-4D97-AF65-F5344CB8AC3E}">
        <p14:creationId xmlns:p14="http://schemas.microsoft.com/office/powerpoint/2010/main" val="192067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D4D53CB-1F45-DE47-4277-3DD6C296E724}"/>
              </a:ext>
            </a:extLst>
          </p:cNvPr>
          <p:cNvGrpSpPr/>
          <p:nvPr/>
        </p:nvGrpSpPr>
        <p:grpSpPr>
          <a:xfrm>
            <a:off x="1826902" y="476249"/>
            <a:ext cx="1240148" cy="769440"/>
            <a:chOff x="2378637" y="1176201"/>
            <a:chExt cx="4815512" cy="913986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EA88B28-6964-43A6-629D-2AB525C62B1F}"/>
                </a:ext>
              </a:extLst>
            </p:cNvPr>
            <p:cNvSpPr/>
            <p:nvPr/>
          </p:nvSpPr>
          <p:spPr>
            <a:xfrm>
              <a:off x="2430607" y="1255401"/>
              <a:ext cx="4652585" cy="792006"/>
            </a:xfrm>
            <a:prstGeom prst="roundRect">
              <a:avLst/>
            </a:prstGeom>
            <a:solidFill>
              <a:srgbClr val="F9D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B83E475-89C9-6329-A620-F8C2468B6113}"/>
                </a:ext>
              </a:extLst>
            </p:cNvPr>
            <p:cNvSpPr txBox="1"/>
            <p:nvPr/>
          </p:nvSpPr>
          <p:spPr>
            <a:xfrm>
              <a:off x="2378637" y="1176201"/>
              <a:ext cx="4815512" cy="913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4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Số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8C71C2F2-E28F-566D-4D72-C20A5336A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890" y="140223"/>
            <a:ext cx="1347333" cy="1603387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C545451-DE6B-3E7C-AC23-33FDAEA104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429908"/>
              </p:ext>
            </p:extLst>
          </p:nvPr>
        </p:nvGraphicFramePr>
        <p:xfrm>
          <a:off x="990600" y="1644809"/>
          <a:ext cx="10563224" cy="2011680"/>
        </p:xfrm>
        <a:graphic>
          <a:graphicData uri="http://schemas.openxmlformats.org/drawingml/2006/table">
            <a:tbl>
              <a:tblPr/>
              <a:tblGrid>
                <a:gridCol w="6019800">
                  <a:extLst>
                    <a:ext uri="{9D8B030D-6E8A-4147-A177-3AD203B41FA5}">
                      <a16:colId xmlns:a16="http://schemas.microsoft.com/office/drawing/2014/main" val="1279787627"/>
                    </a:ext>
                  </a:extLst>
                </a:gridCol>
                <a:gridCol w="4543424">
                  <a:extLst>
                    <a:ext uri="{9D8B030D-6E8A-4147-A177-3AD203B41FA5}">
                      <a16:colId xmlns:a16="http://schemas.microsoft.com/office/drawing/2014/main" val="41710499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fontAlgn="t"/>
                      <a:r>
                        <a:rPr lang="en-US" sz="3300" dirty="0">
                          <a:solidFill>
                            <a:srgbClr val="000000"/>
                          </a:solidFill>
                          <a:effectLst/>
                        </a:rPr>
                        <a:t>b) 1 kg =           g</a:t>
                      </a:r>
                    </a:p>
                    <a:p>
                      <a:pPr algn="just" fontAlgn="t">
                        <a:lnSpc>
                          <a:spcPct val="150000"/>
                        </a:lnSpc>
                      </a:pPr>
                      <a:r>
                        <a:rPr lang="en-US" sz="3300" dirty="0">
                          <a:solidFill>
                            <a:srgbClr val="000000"/>
                          </a:solidFill>
                          <a:effectLst/>
                        </a:rPr>
                        <a:t>1 000 g =        kg</a:t>
                      </a:r>
                    </a:p>
                    <a:p>
                      <a:pPr algn="just" fontAlgn="t">
                        <a:lnSpc>
                          <a:spcPct val="150000"/>
                        </a:lnSpc>
                      </a:pPr>
                      <a:r>
                        <a:rPr lang="en-US" sz="3300" dirty="0">
                          <a:solidFill>
                            <a:srgbClr val="000000"/>
                          </a:solidFill>
                          <a:effectLst/>
                        </a:rPr>
                        <a:t>2 kg =           g 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3300" dirty="0">
                          <a:solidFill>
                            <a:srgbClr val="000000"/>
                          </a:solidFill>
                          <a:effectLst/>
                        </a:rPr>
                        <a:t>c) 1 </a:t>
                      </a:r>
                      <a:r>
                        <a:rPr lang="en-US" sz="3300" i="1" dirty="0">
                          <a:solidFill>
                            <a:srgbClr val="000000"/>
                          </a:solidFill>
                          <a:effectLst/>
                        </a:rPr>
                        <a:t>l</a:t>
                      </a:r>
                      <a:r>
                        <a:rPr lang="en-US" sz="3300" dirty="0">
                          <a:solidFill>
                            <a:srgbClr val="000000"/>
                          </a:solidFill>
                          <a:effectLst/>
                        </a:rPr>
                        <a:t> =           ml</a:t>
                      </a:r>
                    </a:p>
                    <a:p>
                      <a:pPr algn="just" fontAlgn="t"/>
                      <a:r>
                        <a:rPr lang="en-US" sz="3300" dirty="0">
                          <a:solidFill>
                            <a:srgbClr val="000000"/>
                          </a:solidFill>
                          <a:effectLst/>
                        </a:rPr>
                        <a:t>1 000 ml =         </a:t>
                      </a:r>
                      <a:r>
                        <a:rPr lang="en-US" sz="3300" i="1" dirty="0">
                          <a:solidFill>
                            <a:srgbClr val="000000"/>
                          </a:solidFill>
                          <a:effectLst/>
                        </a:rPr>
                        <a:t>l</a:t>
                      </a:r>
                    </a:p>
                    <a:p>
                      <a:pPr algn="just" fontAlgn="t"/>
                      <a:r>
                        <a:rPr lang="en-US" sz="3300" dirty="0">
                          <a:solidFill>
                            <a:srgbClr val="000000"/>
                          </a:solidFill>
                          <a:effectLst/>
                        </a:rPr>
                        <a:t>3 </a:t>
                      </a:r>
                      <a:r>
                        <a:rPr lang="en-US" sz="3300" i="1" dirty="0">
                          <a:solidFill>
                            <a:srgbClr val="000000"/>
                          </a:solidFill>
                          <a:effectLst/>
                        </a:rPr>
                        <a:t>l</a:t>
                      </a:r>
                      <a:r>
                        <a:rPr lang="en-US" sz="3300" dirty="0">
                          <a:solidFill>
                            <a:srgbClr val="000000"/>
                          </a:solidFill>
                          <a:effectLst/>
                        </a:rPr>
                        <a:t> =           ml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500075"/>
                  </a:ext>
                </a:extLst>
              </a:tr>
            </a:tbl>
          </a:graphicData>
        </a:graphic>
      </p:graphicFrame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667F0D7-2298-5F81-CED6-D889EF072EA1}"/>
              </a:ext>
            </a:extLst>
          </p:cNvPr>
          <p:cNvSpPr/>
          <p:nvPr/>
        </p:nvSpPr>
        <p:spPr>
          <a:xfrm>
            <a:off x="2562224" y="1638300"/>
            <a:ext cx="847725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16BCF1C-8546-F356-3BAB-DABF92C969A2}"/>
              </a:ext>
            </a:extLst>
          </p:cNvPr>
          <p:cNvSpPr/>
          <p:nvPr/>
        </p:nvSpPr>
        <p:spPr>
          <a:xfrm>
            <a:off x="2571750" y="2428875"/>
            <a:ext cx="6096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E80D8AC-1F29-7FF7-F04C-E368D846861A}"/>
              </a:ext>
            </a:extLst>
          </p:cNvPr>
          <p:cNvSpPr/>
          <p:nvPr/>
        </p:nvSpPr>
        <p:spPr>
          <a:xfrm>
            <a:off x="2038349" y="3200400"/>
            <a:ext cx="876301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13D41E0-4BB4-460F-B674-170C798AB7B0}"/>
              </a:ext>
            </a:extLst>
          </p:cNvPr>
          <p:cNvSpPr/>
          <p:nvPr/>
        </p:nvSpPr>
        <p:spPr>
          <a:xfrm>
            <a:off x="2514599" y="1609725"/>
            <a:ext cx="885826" cy="51435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F76D1634-EFAE-0BA6-CA98-01EDA37E2B1D}"/>
              </a:ext>
            </a:extLst>
          </p:cNvPr>
          <p:cNvSpPr/>
          <p:nvPr/>
        </p:nvSpPr>
        <p:spPr>
          <a:xfrm>
            <a:off x="8181974" y="1571625"/>
            <a:ext cx="876301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D9AA8AAB-EA56-EA41-768C-26E7B32DAD54}"/>
              </a:ext>
            </a:extLst>
          </p:cNvPr>
          <p:cNvSpPr/>
          <p:nvPr/>
        </p:nvSpPr>
        <p:spPr>
          <a:xfrm>
            <a:off x="8820150" y="2190750"/>
            <a:ext cx="714376" cy="4191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39E0270-B176-C130-5DD4-FDD21DCFE5F5}"/>
              </a:ext>
            </a:extLst>
          </p:cNvPr>
          <p:cNvSpPr/>
          <p:nvPr/>
        </p:nvSpPr>
        <p:spPr>
          <a:xfrm>
            <a:off x="7772400" y="2667000"/>
            <a:ext cx="91440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58FEA27-BC73-0D20-2CC7-F5CA0FC13158}"/>
              </a:ext>
            </a:extLst>
          </p:cNvPr>
          <p:cNvSpPr/>
          <p:nvPr/>
        </p:nvSpPr>
        <p:spPr>
          <a:xfrm>
            <a:off x="2552699" y="2409825"/>
            <a:ext cx="666751" cy="51435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042974E-AC5B-EEC1-ECC9-372B57F833A4}"/>
              </a:ext>
            </a:extLst>
          </p:cNvPr>
          <p:cNvSpPr/>
          <p:nvPr/>
        </p:nvSpPr>
        <p:spPr>
          <a:xfrm>
            <a:off x="2028824" y="3152774"/>
            <a:ext cx="885826" cy="5238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rgbClr val="FF0000"/>
                </a:solidFill>
              </a:rPr>
              <a:t>2000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F9A87AC8-1AEE-10AE-3987-E88F13DF4F89}"/>
              </a:ext>
            </a:extLst>
          </p:cNvPr>
          <p:cNvSpPr/>
          <p:nvPr/>
        </p:nvSpPr>
        <p:spPr>
          <a:xfrm>
            <a:off x="8181974" y="1581150"/>
            <a:ext cx="885826" cy="51435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0EA7268F-22AF-D988-97A7-D025AAB12B82}"/>
              </a:ext>
            </a:extLst>
          </p:cNvPr>
          <p:cNvSpPr/>
          <p:nvPr/>
        </p:nvSpPr>
        <p:spPr>
          <a:xfrm>
            <a:off x="8810624" y="2171699"/>
            <a:ext cx="733426" cy="46672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C2FCFF8E-01CA-CD70-8860-0E3A00A6C32C}"/>
              </a:ext>
            </a:extLst>
          </p:cNvPr>
          <p:cNvSpPr/>
          <p:nvPr/>
        </p:nvSpPr>
        <p:spPr>
          <a:xfrm>
            <a:off x="7762875" y="2628900"/>
            <a:ext cx="914400" cy="51435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rgbClr val="FF0000"/>
                </a:solidFill>
              </a:rPr>
              <a:t>3000</a:t>
            </a:r>
          </a:p>
        </p:txBody>
      </p:sp>
    </p:spTree>
    <p:extLst>
      <p:ext uri="{BB962C8B-B14F-4D97-AF65-F5344CB8AC3E}">
        <p14:creationId xmlns:p14="http://schemas.microsoft.com/office/powerpoint/2010/main" val="249279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5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Road | High Way With Grass PNG Image | Road design, Clip art, Background  images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3107" y="-431544"/>
            <a:ext cx="12405108" cy="741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Talking Ginger | Talking Tom Heroes wIKI Wiki | Fandom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87" b="97617" l="0" r="97921">
                        <a14:backgroundMark x1="30594" y1="27905" x2="29406" y2="33764"/>
                        <a14:backgroundMark x1="46436" y1="33565" x2="46238" y2="38630"/>
                        <a14:backgroundMark x1="59109" y1="36445" x2="57228" y2="41311"/>
                        <a14:backgroundMark x1="32871" y1="89474" x2="39703" y2="90268"/>
                        <a14:backgroundMark x1="50198" y1="90963" x2="56535" y2="9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0611" y="3452190"/>
            <a:ext cx="3153356" cy="3143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Talking Angela | Talking Tom Heroes wIKI Wiki | Fandom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498" b="89965" l="8515" r="90000">
                        <a14:backgroundMark x1="40297" y1="29758" x2="37426" y2="32612"/>
                        <a14:backgroundMark x1="40396" y1="28547" x2="38713" y2="31315"/>
                        <a14:backgroundMark x1="38713" y1="31574" x2="39604" y2="33997"/>
                        <a14:backgroundMark x1="72376" y1="33997" x2="74851" y2="39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2517" y="1134467"/>
            <a:ext cx="2293558" cy="262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7 ideias de TOM E SEUS AMIGOS | gatinha ângela, gatos, alvin e os esquilos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3563" y="155591"/>
            <a:ext cx="1994665" cy="286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Talking Tom Hero Dash Run Game by Outfit7 Limited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6312" y="455565"/>
            <a:ext cx="2287038" cy="228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4882" y="1691397"/>
            <a:ext cx="2139699" cy="300348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8204" name="Picture 12" descr="Talking Tom Hero Dash - Talking Tom Hero Dash Hank Emoji,Talking Ginger  Emoticon - Free Emoji PNG Images - EmojiSky.com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7959" l="19667" r="75000">
                        <a14:foregroundMark x1="45889" y1="14626" x2="51667" y2="9354"/>
                        <a14:foregroundMark x1="51889" y1="9354" x2="60222" y2="14456"/>
                        <a14:foregroundMark x1="60222" y1="14456" x2="65667" y2="17177"/>
                        <a14:foregroundMark x1="53444" y1="30272" x2="58333" y2="30272"/>
                        <a14:foregroundMark x1="41000" y1="67177" x2="40667" y2="71088"/>
                        <a14:foregroundMark x1="64333" y1="57483" x2="64778" y2="53571"/>
                        <a14:foregroundMark x1="63444" y1="12075" x2="66889" y2="15986"/>
                        <a14:foregroundMark x1="64111" y1="60374" x2="67222" y2="57823"/>
                        <a14:foregroundMark x1="67444" y1="57823" x2="67444" y2="578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0078" y="169465"/>
            <a:ext cx="3938474" cy="257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ew 14 Talking Tom Hero Dash Logo Png - beprwarisma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8410" l="8125" r="94500">
                        <a14:foregroundMark x1="37250" y1="32155" x2="36375" y2="35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3334" y="3452190"/>
            <a:ext cx="4884269" cy="345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13611" y="2150799"/>
            <a:ext cx="4519822" cy="55033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909" y="730139"/>
            <a:ext cx="4041998" cy="49259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7069" y="-109186"/>
            <a:ext cx="3944454" cy="4804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5146" y="-482671"/>
            <a:ext cx="3158002" cy="38469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617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0.25052 0.0599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26" y="29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267FD81-FC93-2799-81BA-9EB02DEA5763}"/>
              </a:ext>
            </a:extLst>
          </p:cNvPr>
          <p:cNvGrpSpPr/>
          <p:nvPr/>
        </p:nvGrpSpPr>
        <p:grpSpPr>
          <a:xfrm>
            <a:off x="1492873" y="306527"/>
            <a:ext cx="8375027" cy="836474"/>
            <a:chOff x="2430609" y="919599"/>
            <a:chExt cx="1617388" cy="83647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54221E1-758A-A582-BAFC-4D3A8DE2305C}"/>
                </a:ext>
              </a:extLst>
            </p:cNvPr>
            <p:cNvSpPr/>
            <p:nvPr/>
          </p:nvSpPr>
          <p:spPr>
            <a:xfrm>
              <a:off x="2430609" y="919599"/>
              <a:ext cx="318721" cy="836474"/>
            </a:xfrm>
            <a:prstGeom prst="roundRect">
              <a:avLst/>
            </a:prstGeom>
            <a:solidFill>
              <a:srgbClr val="F9D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BDDAB3A-834B-B4EF-53D5-F0A42233871B}"/>
                </a:ext>
              </a:extLst>
            </p:cNvPr>
            <p:cNvSpPr txBox="1"/>
            <p:nvPr/>
          </p:nvSpPr>
          <p:spPr>
            <a:xfrm>
              <a:off x="2484447" y="1062472"/>
              <a:ext cx="15635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Tính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F80C73B-C0C5-EACC-56A9-B9B661D14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94" y="0"/>
            <a:ext cx="1347333" cy="1603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D8827B-B928-D730-455C-CDFBB20C9233}"/>
              </a:ext>
            </a:extLst>
          </p:cNvPr>
          <p:cNvSpPr txBox="1"/>
          <p:nvPr/>
        </p:nvSpPr>
        <p:spPr>
          <a:xfrm>
            <a:off x="1052513" y="1409997"/>
            <a:ext cx="658177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 algn="just">
              <a:buAutoNum type="alphaLcParenR"/>
            </a:pPr>
            <a:r>
              <a:rPr lang="pt-BR" sz="4000" b="0" i="0" dirty="0">
                <a:solidFill>
                  <a:srgbClr val="000000"/>
                </a:solidFill>
                <a:effectLst/>
              </a:rPr>
              <a:t>200 mm + 100 mm</a:t>
            </a:r>
          </a:p>
          <a:p>
            <a:pPr algn="just"/>
            <a:r>
              <a:rPr lang="pt-BR" sz="4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algn="just"/>
            <a:r>
              <a:rPr lang="pt-BR" sz="4000" b="0" i="0" dirty="0">
                <a:solidFill>
                  <a:srgbClr val="000000"/>
                </a:solidFill>
                <a:effectLst/>
              </a:rPr>
              <a:t>300 mm – 100 mm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8D0E61-F204-2625-0364-6279E4586F9F}"/>
              </a:ext>
            </a:extLst>
          </p:cNvPr>
          <p:cNvSpPr txBox="1"/>
          <p:nvPr/>
        </p:nvSpPr>
        <p:spPr>
          <a:xfrm>
            <a:off x="7634288" y="1400472"/>
            <a:ext cx="500538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4000" b="0" i="0" dirty="0">
                <a:solidFill>
                  <a:srgbClr val="000000"/>
                </a:solidFill>
                <a:effectLst/>
              </a:rPr>
              <a:t>200 mm x 3</a:t>
            </a:r>
          </a:p>
          <a:p>
            <a:pPr algn="just"/>
            <a:endParaRPr lang="pt-BR" sz="4000" b="0" i="0" dirty="0">
              <a:solidFill>
                <a:srgbClr val="000000"/>
              </a:solidFill>
              <a:effectLst/>
            </a:endParaRPr>
          </a:p>
          <a:p>
            <a:pPr algn="just"/>
            <a:r>
              <a:rPr lang="pt-BR" sz="4000" b="0" i="0" dirty="0">
                <a:solidFill>
                  <a:srgbClr val="000000"/>
                </a:solidFill>
                <a:effectLst/>
              </a:rPr>
              <a:t>600 mm : 3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F1A456-0389-C7C3-A1B2-F24C826733C9}"/>
              </a:ext>
            </a:extLst>
          </p:cNvPr>
          <p:cNvSpPr txBox="1"/>
          <p:nvPr/>
        </p:nvSpPr>
        <p:spPr>
          <a:xfrm>
            <a:off x="1511816" y="1933575"/>
            <a:ext cx="2867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= 300 mm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DB4B22-C173-8D40-6E37-D8C417AB15AC}"/>
              </a:ext>
            </a:extLst>
          </p:cNvPr>
          <p:cNvSpPr txBox="1"/>
          <p:nvPr/>
        </p:nvSpPr>
        <p:spPr>
          <a:xfrm>
            <a:off x="7467157" y="1934683"/>
            <a:ext cx="2867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= 600 mm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3DED9D-C561-470C-1BD8-6D52F98F80F0}"/>
              </a:ext>
            </a:extLst>
          </p:cNvPr>
          <p:cNvSpPr txBox="1"/>
          <p:nvPr/>
        </p:nvSpPr>
        <p:spPr>
          <a:xfrm>
            <a:off x="923925" y="3286125"/>
            <a:ext cx="2867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= 200 mm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C5B967-9A40-6A10-8FDC-4D61B07FFDA6}"/>
              </a:ext>
            </a:extLst>
          </p:cNvPr>
          <p:cNvSpPr txBox="1"/>
          <p:nvPr/>
        </p:nvSpPr>
        <p:spPr>
          <a:xfrm>
            <a:off x="7386526" y="3232298"/>
            <a:ext cx="2867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= 200 mm</a:t>
            </a:r>
          </a:p>
        </p:txBody>
      </p:sp>
    </p:spTree>
    <p:extLst>
      <p:ext uri="{BB962C8B-B14F-4D97-AF65-F5344CB8AC3E}">
        <p14:creationId xmlns:p14="http://schemas.microsoft.com/office/powerpoint/2010/main" val="283648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76484" y="2807460"/>
            <a:ext cx="3999737" cy="3999737"/>
          </a:xfrm>
          <a:prstGeom prst="rect">
            <a:avLst/>
          </a:prstGeom>
          <a:ln>
            <a:noFill/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/>
          <a:srcRect l="13548" t="19986" r="55968" b="17188"/>
          <a:stretch/>
        </p:blipFill>
        <p:spPr>
          <a:xfrm>
            <a:off x="9790235" y="4159002"/>
            <a:ext cx="2401765" cy="2782997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A152F28D-03D3-4D6D-AC5E-DF195FFC531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144" y="4857559"/>
            <a:ext cx="1495945" cy="56699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89681" y="2726274"/>
            <a:ext cx="1476972" cy="147697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8CCCB1E-5D6D-4B1D-94ED-906BCD4A2D0C}"/>
              </a:ext>
            </a:extLst>
          </p:cNvPr>
          <p:cNvSpPr/>
          <p:nvPr/>
        </p:nvSpPr>
        <p:spPr>
          <a:xfrm>
            <a:off x="617846" y="1685427"/>
            <a:ext cx="10780825" cy="16205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prstTxWarp prst="textChevron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0" cap="none" spc="50" normalizeH="0" baseline="0" noProof="0" dirty="0">
                <a:ln w="28575" cmpd="sng">
                  <a:solidFill>
                    <a:srgbClr val="000000">
                      <a:lumMod val="95000"/>
                      <a:lumOff val="5000"/>
                    </a:srgb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6096E6">
                      <a:alpha val="40000"/>
                    </a:srgbClr>
                  </a:glow>
                </a:effectLst>
                <a:uLnTx/>
                <a:uFillTx/>
                <a:latin typeface="iCiel Cadena" panose="02000503000000020004" charset="0"/>
                <a:ea typeface="Tahoma" panose="020B0604030504040204" pitchFamily="34" charset="0"/>
                <a:cs typeface="Tahoma" panose="020B0604030504040204" pitchFamily="34" charset="0"/>
              </a:rPr>
              <a:t>THỢ SĂN HẠT DẺ</a:t>
            </a:r>
          </a:p>
        </p:txBody>
      </p:sp>
    </p:spTree>
    <p:extLst>
      <p:ext uri="{BB962C8B-B14F-4D97-AF65-F5344CB8AC3E}">
        <p14:creationId xmlns:p14="http://schemas.microsoft.com/office/powerpoint/2010/main" val="312478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766 -0.00579 L 0.83268 -0.01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10" y="-2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267FD81-FC93-2799-81BA-9EB02DEA5763}"/>
              </a:ext>
            </a:extLst>
          </p:cNvPr>
          <p:cNvGrpSpPr/>
          <p:nvPr/>
        </p:nvGrpSpPr>
        <p:grpSpPr>
          <a:xfrm>
            <a:off x="1492873" y="306527"/>
            <a:ext cx="8375027" cy="836474"/>
            <a:chOff x="2430609" y="919599"/>
            <a:chExt cx="1617388" cy="83647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54221E1-758A-A582-BAFC-4D3A8DE2305C}"/>
                </a:ext>
              </a:extLst>
            </p:cNvPr>
            <p:cNvSpPr/>
            <p:nvPr/>
          </p:nvSpPr>
          <p:spPr>
            <a:xfrm>
              <a:off x="2430609" y="919599"/>
              <a:ext cx="318721" cy="836474"/>
            </a:xfrm>
            <a:prstGeom prst="roundRect">
              <a:avLst/>
            </a:prstGeom>
            <a:solidFill>
              <a:srgbClr val="F9D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BDDAB3A-834B-B4EF-53D5-F0A42233871B}"/>
                </a:ext>
              </a:extLst>
            </p:cNvPr>
            <p:cNvSpPr txBox="1"/>
            <p:nvPr/>
          </p:nvSpPr>
          <p:spPr>
            <a:xfrm>
              <a:off x="2484447" y="1062472"/>
              <a:ext cx="15635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Tính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F80C73B-C0C5-EACC-56A9-B9B661D14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94" y="0"/>
            <a:ext cx="1347333" cy="1603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D8827B-B928-D730-455C-CDFBB20C9233}"/>
              </a:ext>
            </a:extLst>
          </p:cNvPr>
          <p:cNvSpPr txBox="1"/>
          <p:nvPr/>
        </p:nvSpPr>
        <p:spPr>
          <a:xfrm>
            <a:off x="1052513" y="1409997"/>
            <a:ext cx="658177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b) 300 g + 200 g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 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500 g – 300 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8D0E61-F204-2625-0364-6279E4586F9F}"/>
              </a:ext>
            </a:extLst>
          </p:cNvPr>
          <p:cNvSpPr txBox="1"/>
          <p:nvPr/>
        </p:nvSpPr>
        <p:spPr>
          <a:xfrm>
            <a:off x="7634288" y="1400472"/>
            <a:ext cx="551021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200 g x 5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1 000</a:t>
            </a:r>
            <a:r>
              <a:rPr kumimoji="0" lang="pt-BR" sz="40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 : 5</a:t>
            </a:r>
            <a:endParaRPr kumimoji="0" lang="pt-BR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F1A456-0389-C7C3-A1B2-F24C826733C9}"/>
              </a:ext>
            </a:extLst>
          </p:cNvPr>
          <p:cNvSpPr txBox="1"/>
          <p:nvPr/>
        </p:nvSpPr>
        <p:spPr>
          <a:xfrm>
            <a:off x="1238251" y="1933575"/>
            <a:ext cx="3257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 500 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DB4B22-C173-8D40-6E37-D8C417AB15AC}"/>
              </a:ext>
            </a:extLst>
          </p:cNvPr>
          <p:cNvSpPr txBox="1"/>
          <p:nvPr/>
        </p:nvSpPr>
        <p:spPr>
          <a:xfrm>
            <a:off x="7562850" y="1924050"/>
            <a:ext cx="2867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 1 000 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3DED9D-C561-470C-1BD8-6D52F98F80F0}"/>
              </a:ext>
            </a:extLst>
          </p:cNvPr>
          <p:cNvSpPr txBox="1"/>
          <p:nvPr/>
        </p:nvSpPr>
        <p:spPr>
          <a:xfrm>
            <a:off x="971550" y="3276600"/>
            <a:ext cx="2867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 200 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C5B967-9A40-6A10-8FDC-4D61B07FFDA6}"/>
              </a:ext>
            </a:extLst>
          </p:cNvPr>
          <p:cNvSpPr txBox="1"/>
          <p:nvPr/>
        </p:nvSpPr>
        <p:spPr>
          <a:xfrm>
            <a:off x="7524750" y="3200400"/>
            <a:ext cx="2867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 200 g</a:t>
            </a:r>
          </a:p>
        </p:txBody>
      </p:sp>
    </p:spTree>
    <p:extLst>
      <p:ext uri="{BB962C8B-B14F-4D97-AF65-F5344CB8AC3E}">
        <p14:creationId xmlns:p14="http://schemas.microsoft.com/office/powerpoint/2010/main" val="125823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267FD81-FC93-2799-81BA-9EB02DEA5763}"/>
              </a:ext>
            </a:extLst>
          </p:cNvPr>
          <p:cNvGrpSpPr/>
          <p:nvPr/>
        </p:nvGrpSpPr>
        <p:grpSpPr>
          <a:xfrm>
            <a:off x="1492873" y="306527"/>
            <a:ext cx="8375027" cy="836474"/>
            <a:chOff x="2430609" y="919599"/>
            <a:chExt cx="1617388" cy="83647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54221E1-758A-A582-BAFC-4D3A8DE2305C}"/>
                </a:ext>
              </a:extLst>
            </p:cNvPr>
            <p:cNvSpPr/>
            <p:nvPr/>
          </p:nvSpPr>
          <p:spPr>
            <a:xfrm>
              <a:off x="2430609" y="919599"/>
              <a:ext cx="318721" cy="836474"/>
            </a:xfrm>
            <a:prstGeom prst="roundRect">
              <a:avLst/>
            </a:prstGeom>
            <a:solidFill>
              <a:srgbClr val="F9D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BDDAB3A-834B-B4EF-53D5-F0A42233871B}"/>
                </a:ext>
              </a:extLst>
            </p:cNvPr>
            <p:cNvSpPr txBox="1"/>
            <p:nvPr/>
          </p:nvSpPr>
          <p:spPr>
            <a:xfrm>
              <a:off x="2484447" y="1062472"/>
              <a:ext cx="15635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Tính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F80C73B-C0C5-EACC-56A9-B9B661D14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94" y="0"/>
            <a:ext cx="1347333" cy="1603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D8827B-B928-D730-455C-CDFBB20C9233}"/>
              </a:ext>
            </a:extLst>
          </p:cNvPr>
          <p:cNvSpPr txBox="1"/>
          <p:nvPr/>
        </p:nvSpPr>
        <p:spPr>
          <a:xfrm>
            <a:off x="1052513" y="1409997"/>
            <a:ext cx="658177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c) 400 g + 300 g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 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700 ml – 300 ml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8D0E61-F204-2625-0364-6279E4586F9F}"/>
              </a:ext>
            </a:extLst>
          </p:cNvPr>
          <p:cNvSpPr txBox="1"/>
          <p:nvPr/>
        </p:nvSpPr>
        <p:spPr>
          <a:xfrm>
            <a:off x="7634288" y="1400472"/>
            <a:ext cx="551021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800 ml : 4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200 ml x 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F1A456-0389-C7C3-A1B2-F24C826733C9}"/>
              </a:ext>
            </a:extLst>
          </p:cNvPr>
          <p:cNvSpPr txBox="1"/>
          <p:nvPr/>
        </p:nvSpPr>
        <p:spPr>
          <a:xfrm>
            <a:off x="1238251" y="1933575"/>
            <a:ext cx="3257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 700 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DB4B22-C173-8D40-6E37-D8C417AB15AC}"/>
              </a:ext>
            </a:extLst>
          </p:cNvPr>
          <p:cNvSpPr txBox="1"/>
          <p:nvPr/>
        </p:nvSpPr>
        <p:spPr>
          <a:xfrm>
            <a:off x="7534275" y="1905000"/>
            <a:ext cx="2867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200 ml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3DED9D-C561-470C-1BD8-6D52F98F80F0}"/>
              </a:ext>
            </a:extLst>
          </p:cNvPr>
          <p:cNvSpPr txBox="1"/>
          <p:nvPr/>
        </p:nvSpPr>
        <p:spPr>
          <a:xfrm>
            <a:off x="971550" y="3276600"/>
            <a:ext cx="2867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 400 ml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C5B967-9A40-6A10-8FDC-4D61B07FFDA6}"/>
              </a:ext>
            </a:extLst>
          </p:cNvPr>
          <p:cNvSpPr txBox="1"/>
          <p:nvPr/>
        </p:nvSpPr>
        <p:spPr>
          <a:xfrm>
            <a:off x="7524750" y="3200400"/>
            <a:ext cx="2867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 800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ml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213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Road | High Way With Grass PNG Image | Road design, Clip art, Background  images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3107" y="-431544"/>
            <a:ext cx="12405108" cy="741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Talking Ginger | Talking Tom Heroes wIKI Wiki | Fando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7" b="97617" l="0" r="97921">
                        <a14:backgroundMark x1="30594" y1="27905" x2="29406" y2="33764"/>
                        <a14:backgroundMark x1="46436" y1="33565" x2="46238" y2="38630"/>
                        <a14:backgroundMark x1="59109" y1="36445" x2="57228" y2="41311"/>
                        <a14:backgroundMark x1="32871" y1="89474" x2="39703" y2="90268"/>
                        <a14:backgroundMark x1="50198" y1="90963" x2="56535" y2="9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6656" y="3832470"/>
            <a:ext cx="3153356" cy="3143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Talking Angela | Talking Tom Heroes wIKI Wiki | Fandom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98" b="89965" l="8515" r="90000">
                        <a14:backgroundMark x1="40297" y1="29758" x2="37426" y2="32612"/>
                        <a14:backgroundMark x1="40396" y1="28547" x2="38713" y2="31315"/>
                        <a14:backgroundMark x1="38713" y1="31574" x2="39604" y2="33997"/>
                        <a14:backgroundMark x1="72376" y1="33997" x2="74851" y2="39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2517" y="1134467"/>
            <a:ext cx="2293558" cy="262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7 ideias de TOM E SEUS AMIGOS | gatinha ângela, gatos, alvin e os esquilos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95" y="-431544"/>
            <a:ext cx="2415272" cy="346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Talking Tom Hero Dash Run Game by Outfit7 Limited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3432" y="733440"/>
            <a:ext cx="2287038" cy="228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33553" y="1585139"/>
            <a:ext cx="2516679" cy="353264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8204" name="Picture 12" descr="Talking Tom Hero Dash - Talking Tom Hero Dash Hank Emoji,Talking Ginger  Emoticon - Free Emoji PNG Images - EmojiSky.com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7959" l="19667" r="75000">
                        <a14:foregroundMark x1="45889" y1="14626" x2="51667" y2="9354"/>
                        <a14:foregroundMark x1="51889" y1="9354" x2="60222" y2="14456"/>
                        <a14:foregroundMark x1="60222" y1="14456" x2="65667" y2="17177"/>
                        <a14:foregroundMark x1="53444" y1="30272" x2="58333" y2="30272"/>
                        <a14:foregroundMark x1="41000" y1="67177" x2="40667" y2="71088"/>
                        <a14:foregroundMark x1="64333" y1="57483" x2="64778" y2="53571"/>
                        <a14:foregroundMark x1="63444" y1="12075" x2="66889" y2="15986"/>
                        <a14:foregroundMark x1="64111" y1="60374" x2="67222" y2="57823"/>
                        <a14:foregroundMark x1="67444" y1="57823" x2="67444" y2="578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0078" y="169465"/>
            <a:ext cx="3938474" cy="257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ew 14 Talking Tom Hero Dash Logo Png - beprwarisma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8410" l="8125" r="94500">
                        <a14:foregroundMark x1="37250" y1="32155" x2="36375" y2="35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3334" y="3452190"/>
            <a:ext cx="4884269" cy="345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1672" y="989192"/>
            <a:ext cx="4041998" cy="49259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7069" y="-109186"/>
            <a:ext cx="3944454" cy="4804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5146" y="-482671"/>
            <a:ext cx="3158002" cy="38469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472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59259E-6 L -0.07487 0.249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1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C8A0005-133B-251D-1C4E-8489EF767473}"/>
              </a:ext>
            </a:extLst>
          </p:cNvPr>
          <p:cNvGrpSpPr/>
          <p:nvPr/>
        </p:nvGrpSpPr>
        <p:grpSpPr>
          <a:xfrm>
            <a:off x="1068328" y="590549"/>
            <a:ext cx="610704" cy="828676"/>
            <a:chOff x="2430609" y="708002"/>
            <a:chExt cx="1558159" cy="1227259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B257DCD3-707D-3BB4-64A4-30907AB73424}"/>
                </a:ext>
              </a:extLst>
            </p:cNvPr>
            <p:cNvSpPr/>
            <p:nvPr/>
          </p:nvSpPr>
          <p:spPr>
            <a:xfrm>
              <a:off x="2430609" y="919598"/>
              <a:ext cx="1558159" cy="1015663"/>
            </a:xfrm>
            <a:prstGeom prst="roundRect">
              <a:avLst/>
            </a:prstGeom>
            <a:solidFill>
              <a:srgbClr val="F9D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885C0E4-52CD-CA30-8041-610E4F813DC5}"/>
                </a:ext>
              </a:extLst>
            </p:cNvPr>
            <p:cNvSpPr txBox="1"/>
            <p:nvPr/>
          </p:nvSpPr>
          <p:spPr>
            <a:xfrm>
              <a:off x="2470975" y="708002"/>
              <a:ext cx="1438177" cy="923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037A467-6254-129A-BD9B-64A5F5B29F6D}"/>
              </a:ext>
            </a:extLst>
          </p:cNvPr>
          <p:cNvSpPr txBox="1"/>
          <p:nvPr/>
        </p:nvSpPr>
        <p:spPr>
          <a:xfrm>
            <a:off x="1695451" y="660311"/>
            <a:ext cx="98173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Số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6A0B49-7CC9-2F49-24EE-5D97DD670FEE}"/>
              </a:ext>
            </a:extLst>
          </p:cNvPr>
          <p:cNvSpPr txBox="1"/>
          <p:nvPr/>
        </p:nvSpPr>
        <p:spPr>
          <a:xfrm>
            <a:off x="1123951" y="1508036"/>
            <a:ext cx="98173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Đồng</a:t>
            </a:r>
            <a:r>
              <a:rPr lang="en-US" sz="48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48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hồ</a:t>
            </a:r>
            <a:r>
              <a:rPr lang="en-US" sz="48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48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chỉ</a:t>
            </a:r>
            <a:r>
              <a:rPr lang="en-US" sz="48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48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mấy</a:t>
            </a:r>
            <a:r>
              <a:rPr lang="en-US" sz="48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48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giờ</a:t>
            </a:r>
            <a:r>
              <a:rPr lang="en-US" sz="4800" b="1" dirty="0">
                <a:solidFill>
                  <a:srgbClr val="000000"/>
                </a:solidFill>
                <a:latin typeface="Cambria" panose="02040503050406030204" pitchFamily="18" charset="0"/>
              </a:rPr>
              <a:t>?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4C9BFD-D08F-430E-245A-5188E2B712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49" y="2676524"/>
            <a:ext cx="8882063" cy="2143125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72968FD-6798-352F-8CD6-2FDFB8DE7F54}"/>
              </a:ext>
            </a:extLst>
          </p:cNvPr>
          <p:cNvSpPr/>
          <p:nvPr/>
        </p:nvSpPr>
        <p:spPr>
          <a:xfrm>
            <a:off x="4914900" y="4276725"/>
            <a:ext cx="457199" cy="43815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EE16FE2-8028-962D-2022-93FCAD825C8E}"/>
              </a:ext>
            </a:extLst>
          </p:cNvPr>
          <p:cNvSpPr/>
          <p:nvPr/>
        </p:nvSpPr>
        <p:spPr>
          <a:xfrm>
            <a:off x="5915025" y="4257675"/>
            <a:ext cx="504825" cy="43815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7B3EA0B-8C74-28AC-C28D-E63FB434FD62}"/>
              </a:ext>
            </a:extLst>
          </p:cNvPr>
          <p:cNvSpPr/>
          <p:nvPr/>
        </p:nvSpPr>
        <p:spPr>
          <a:xfrm>
            <a:off x="7867650" y="4276725"/>
            <a:ext cx="723899" cy="43815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013ECB6-ECCA-BCA7-8079-48700576F8BC}"/>
              </a:ext>
            </a:extLst>
          </p:cNvPr>
          <p:cNvSpPr/>
          <p:nvPr/>
        </p:nvSpPr>
        <p:spPr>
          <a:xfrm>
            <a:off x="9144000" y="4238625"/>
            <a:ext cx="504825" cy="43815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3752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76A0B49-7CC9-2F49-24EE-5D97DD670FEE}"/>
              </a:ext>
            </a:extLst>
          </p:cNvPr>
          <p:cNvSpPr txBox="1"/>
          <p:nvPr/>
        </p:nvSpPr>
        <p:spPr>
          <a:xfrm>
            <a:off x="1114426" y="1079411"/>
            <a:ext cx="981730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b)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Nêu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tên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các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có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31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ngày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các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có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30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ngày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trong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năm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63A2D0-7967-FD99-D175-0B2151D24FB4}"/>
              </a:ext>
            </a:extLst>
          </p:cNvPr>
          <p:cNvSpPr txBox="1"/>
          <p:nvPr/>
        </p:nvSpPr>
        <p:spPr>
          <a:xfrm>
            <a:off x="1123951" y="2622461"/>
            <a:ext cx="981730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Các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có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31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ngày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: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1;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3;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5;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7;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8;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10;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12.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Các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có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30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ngày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: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4;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6;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9;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11.</a:t>
            </a:r>
          </a:p>
        </p:txBody>
      </p:sp>
    </p:spTree>
    <p:extLst>
      <p:ext uri="{BB962C8B-B14F-4D97-AF65-F5344CB8AC3E}">
        <p14:creationId xmlns:p14="http://schemas.microsoft.com/office/powerpoint/2010/main" val="367304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76A0B49-7CC9-2F49-24EE-5D97DD670FEE}"/>
              </a:ext>
            </a:extLst>
          </p:cNvPr>
          <p:cNvSpPr txBox="1"/>
          <p:nvPr/>
        </p:nvSpPr>
        <p:spPr>
          <a:xfrm>
            <a:off x="1114426" y="526961"/>
            <a:ext cx="9817304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</a:rPr>
              <a:t>c)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Chọn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câu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trả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lời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đúng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</a:rPr>
              <a:t>. </a:t>
            </a:r>
          </a:p>
          <a:p>
            <a:pPr lvl="0" algn="just"/>
            <a:r>
              <a:rPr lang="en-US" sz="3000" b="1" i="1" dirty="0" err="1">
                <a:solidFill>
                  <a:srgbClr val="000000"/>
                </a:solidFill>
                <a:latin typeface="Cambria" panose="02040503050406030204" pitchFamily="18" charset="0"/>
              </a:rPr>
              <a:t>Nếu</a:t>
            </a:r>
            <a:r>
              <a:rPr lang="en-US" sz="3000" b="1" i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000" b="1" i="1" dirty="0" err="1">
                <a:solidFill>
                  <a:srgbClr val="000000"/>
                </a:solidFill>
                <a:latin typeface="Cambria" panose="02040503050406030204" pitchFamily="18" charset="0"/>
              </a:rPr>
              <a:t>ngày</a:t>
            </a:r>
            <a:r>
              <a:rPr lang="en-US" sz="3000" b="1" i="1" dirty="0">
                <a:solidFill>
                  <a:srgbClr val="000000"/>
                </a:solidFill>
                <a:latin typeface="Cambria" panose="02040503050406030204" pitchFamily="18" charset="0"/>
              </a:rPr>
              <a:t> 28 </a:t>
            </a:r>
            <a:r>
              <a:rPr lang="en-US" sz="3000" b="1" i="1" dirty="0" err="1">
                <a:solidFill>
                  <a:srgbClr val="000000"/>
                </a:solidFill>
                <a:latin typeface="Cambria" panose="02040503050406030204" pitchFamily="18" charset="0"/>
              </a:rPr>
              <a:t>tháng</a:t>
            </a:r>
            <a:r>
              <a:rPr lang="en-US" sz="3000" b="1" i="1" dirty="0">
                <a:solidFill>
                  <a:srgbClr val="000000"/>
                </a:solidFill>
                <a:latin typeface="Cambria" panose="02040503050406030204" pitchFamily="18" charset="0"/>
              </a:rPr>
              <a:t> 5 </a:t>
            </a:r>
            <a:r>
              <a:rPr lang="en-US" sz="3000" b="1" i="1" dirty="0" err="1">
                <a:solidFill>
                  <a:srgbClr val="000000"/>
                </a:solidFill>
                <a:latin typeface="Cambria" panose="02040503050406030204" pitchFamily="18" charset="0"/>
              </a:rPr>
              <a:t>là</a:t>
            </a:r>
            <a:r>
              <a:rPr lang="en-US" sz="3000" b="1" i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000" b="1" i="1" dirty="0" err="1">
                <a:solidFill>
                  <a:srgbClr val="000000"/>
                </a:solidFill>
                <a:latin typeface="Cambria" panose="02040503050406030204" pitchFamily="18" charset="0"/>
              </a:rPr>
              <a:t>Chủ</a:t>
            </a:r>
            <a:r>
              <a:rPr lang="en-US" sz="3000" b="1" i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000" b="1" i="1" dirty="0" err="1">
                <a:solidFill>
                  <a:srgbClr val="000000"/>
                </a:solidFill>
                <a:latin typeface="Cambria" panose="02040503050406030204" pitchFamily="18" charset="0"/>
              </a:rPr>
              <a:t>nhật</a:t>
            </a:r>
            <a:r>
              <a:rPr lang="en-US" sz="3000" b="1" i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000" b="1" i="1" dirty="0" err="1">
                <a:solidFill>
                  <a:srgbClr val="000000"/>
                </a:solidFill>
                <a:latin typeface="Cambria" panose="02040503050406030204" pitchFamily="18" charset="0"/>
              </a:rPr>
              <a:t>thì</a:t>
            </a:r>
            <a:r>
              <a:rPr lang="en-US" sz="3000" b="1" i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000" b="1" i="1" dirty="0" err="1">
                <a:solidFill>
                  <a:srgbClr val="000000"/>
                </a:solidFill>
                <a:latin typeface="Cambria" panose="02040503050406030204" pitchFamily="18" charset="0"/>
              </a:rPr>
              <a:t>ngày</a:t>
            </a:r>
            <a:r>
              <a:rPr lang="en-US" sz="3000" b="1" i="1" dirty="0">
                <a:solidFill>
                  <a:srgbClr val="000000"/>
                </a:solidFill>
                <a:latin typeface="Cambria" panose="02040503050406030204" pitchFamily="18" charset="0"/>
              </a:rPr>
              <a:t> 1 </a:t>
            </a:r>
            <a:r>
              <a:rPr lang="en-US" sz="3000" b="1" i="1" dirty="0" err="1">
                <a:solidFill>
                  <a:srgbClr val="000000"/>
                </a:solidFill>
                <a:latin typeface="Cambria" panose="02040503050406030204" pitchFamily="18" charset="0"/>
              </a:rPr>
              <a:t>tháng</a:t>
            </a:r>
            <a:r>
              <a:rPr lang="en-US" sz="3000" b="1" i="1" dirty="0">
                <a:solidFill>
                  <a:srgbClr val="000000"/>
                </a:solidFill>
                <a:latin typeface="Cambria" panose="02040503050406030204" pitchFamily="18" charset="0"/>
              </a:rPr>
              <a:t> 6 </a:t>
            </a:r>
            <a:r>
              <a:rPr lang="en-US" sz="3000" b="1" i="1" dirty="0" err="1">
                <a:solidFill>
                  <a:srgbClr val="000000"/>
                </a:solidFill>
                <a:latin typeface="Cambria" panose="02040503050406030204" pitchFamily="18" charset="0"/>
              </a:rPr>
              <a:t>cùng</a:t>
            </a:r>
            <a:r>
              <a:rPr lang="en-US" sz="3000" b="1" i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000" b="1" i="1" dirty="0" err="1">
                <a:solidFill>
                  <a:srgbClr val="000000"/>
                </a:solidFill>
                <a:latin typeface="Cambria" panose="02040503050406030204" pitchFamily="18" charset="0"/>
              </a:rPr>
              <a:t>năm</a:t>
            </a:r>
            <a:r>
              <a:rPr lang="en-US" sz="3000" b="1" i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000" b="1" i="1" dirty="0" err="1">
                <a:solidFill>
                  <a:srgbClr val="000000"/>
                </a:solidFill>
                <a:latin typeface="Cambria" panose="02040503050406030204" pitchFamily="18" charset="0"/>
              </a:rPr>
              <a:t>đó</a:t>
            </a:r>
            <a:r>
              <a:rPr lang="en-US" sz="3000" b="1" i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000" b="1" i="1" dirty="0" err="1">
                <a:solidFill>
                  <a:srgbClr val="000000"/>
                </a:solidFill>
                <a:latin typeface="Cambria" panose="02040503050406030204" pitchFamily="18" charset="0"/>
              </a:rPr>
              <a:t>là</a:t>
            </a:r>
            <a:r>
              <a:rPr lang="en-US" sz="3000" b="1" i="1" dirty="0">
                <a:solidFill>
                  <a:srgbClr val="000000"/>
                </a:solidFill>
                <a:latin typeface="Cambria" panose="02040503050406030204" pitchFamily="18" charset="0"/>
              </a:rPr>
              <a:t>:</a:t>
            </a:r>
          </a:p>
          <a:p>
            <a:pPr lvl="0" algn="just"/>
            <a:r>
              <a:rPr lang="vi-VN" sz="3000" b="1" dirty="0">
                <a:solidFill>
                  <a:srgbClr val="000000"/>
                </a:solidFill>
                <a:latin typeface="Cambria" panose="02040503050406030204" pitchFamily="18" charset="0"/>
              </a:rPr>
              <a:t>A. Thứ Ba</a:t>
            </a:r>
          </a:p>
          <a:p>
            <a:pPr lvl="0" algn="just"/>
            <a:r>
              <a:rPr lang="vi-VN" sz="3000" b="1" dirty="0">
                <a:solidFill>
                  <a:srgbClr val="000000"/>
                </a:solidFill>
                <a:latin typeface="Cambria" panose="02040503050406030204" pitchFamily="18" charset="0"/>
              </a:rPr>
              <a:t>B. Thứ Tư</a:t>
            </a:r>
          </a:p>
          <a:p>
            <a:pPr lvl="0" algn="just"/>
            <a:r>
              <a:rPr lang="vi-VN" sz="3000" b="1" dirty="0">
                <a:solidFill>
                  <a:srgbClr val="000000"/>
                </a:solidFill>
                <a:latin typeface="Cambria" panose="02040503050406030204" pitchFamily="18" charset="0"/>
              </a:rPr>
              <a:t>C. Thứ Năm</a:t>
            </a:r>
          </a:p>
          <a:p>
            <a:pPr lvl="0" algn="just"/>
            <a:r>
              <a:rPr lang="vi-VN" sz="3000" b="1" dirty="0">
                <a:solidFill>
                  <a:srgbClr val="000000"/>
                </a:solidFill>
                <a:latin typeface="Cambria" panose="02040503050406030204" pitchFamily="18" charset="0"/>
              </a:rPr>
              <a:t>D. Thứ Sáu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7A238D-765E-A1C2-CA89-058C31066596}"/>
              </a:ext>
            </a:extLst>
          </p:cNvPr>
          <p:cNvSpPr txBox="1"/>
          <p:nvPr/>
        </p:nvSpPr>
        <p:spPr>
          <a:xfrm>
            <a:off x="5286375" y="1847850"/>
            <a:ext cx="618172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33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5 </a:t>
            </a:r>
            <a:r>
              <a:rPr lang="en-US" sz="33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3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31 </a:t>
            </a:r>
            <a:r>
              <a:rPr lang="en-US" sz="33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endParaRPr lang="en-US" sz="33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vi-VN" sz="33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 28 tháng 5 là Chủ nhật.</a:t>
            </a:r>
          </a:p>
          <a:p>
            <a:r>
              <a:rPr lang="vi-VN" sz="33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 29 tháng 5 là Thứ hai.</a:t>
            </a:r>
          </a:p>
          <a:p>
            <a:r>
              <a:rPr lang="vi-VN" sz="33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 30 tháng 5 là Thứ ba.</a:t>
            </a:r>
          </a:p>
          <a:p>
            <a:r>
              <a:rPr lang="vi-VN" sz="33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 31 tháng 5 là Thứ tư</a:t>
            </a:r>
          </a:p>
          <a:p>
            <a:r>
              <a:rPr lang="vi-VN" sz="33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 1 tháng 6 là Thứ năm.</a:t>
            </a:r>
            <a:endParaRPr lang="en-US" sz="33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5FA172D-4117-55F5-EECD-5CFAA7F09659}"/>
              </a:ext>
            </a:extLst>
          </p:cNvPr>
          <p:cNvSpPr/>
          <p:nvPr/>
        </p:nvSpPr>
        <p:spPr>
          <a:xfrm>
            <a:off x="1076325" y="2876550"/>
            <a:ext cx="485775" cy="4286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03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Road | High Way With Grass PNG Image | Road design, Clip art, Background  images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3107" y="-431544"/>
            <a:ext cx="12405108" cy="741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Talking Ginger | Talking Tom Heroes wIKI Wiki | Fando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7" b="97617" l="0" r="97921">
                        <a14:backgroundMark x1="30594" y1="27905" x2="29406" y2="33764"/>
                        <a14:backgroundMark x1="46436" y1="33565" x2="46238" y2="38630"/>
                        <a14:backgroundMark x1="59109" y1="36445" x2="57228" y2="41311"/>
                        <a14:backgroundMark x1="32871" y1="89474" x2="39703" y2="90268"/>
                        <a14:backgroundMark x1="50198" y1="90963" x2="56535" y2="9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6656" y="3832470"/>
            <a:ext cx="3153356" cy="3143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Talking Angela | Talking Tom Heroes wIKI Wiki | Fandom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98" b="89965" l="8515" r="90000">
                        <a14:backgroundMark x1="40297" y1="29758" x2="37426" y2="32612"/>
                        <a14:backgroundMark x1="40396" y1="28547" x2="38713" y2="31315"/>
                        <a14:backgroundMark x1="38713" y1="31574" x2="39604" y2="33997"/>
                        <a14:backgroundMark x1="72376" y1="33997" x2="74851" y2="39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5198" y="714051"/>
            <a:ext cx="2660877" cy="304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7 ideias de TOM E SEUS AMIGOS | gatinha ângela, gatos, alvin e os esquilos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95" y="-431544"/>
            <a:ext cx="2415272" cy="346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Talking Tom Hero Dash Run Game by Outfit7 Limited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3432" y="733440"/>
            <a:ext cx="2287038" cy="228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4054" y="2289770"/>
            <a:ext cx="2516679" cy="353264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8204" name="Picture 12" descr="Talking Tom Hero Dash - Talking Tom Hero Dash Hank Emoji,Talking Ginger  Emoticon - Free Emoji PNG Images - EmojiSky.com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7959" l="19667" r="75000">
                        <a14:foregroundMark x1="45889" y1="14626" x2="51667" y2="9354"/>
                        <a14:foregroundMark x1="51889" y1="9354" x2="60222" y2="14456"/>
                        <a14:foregroundMark x1="60222" y1="14456" x2="65667" y2="17177"/>
                        <a14:foregroundMark x1="53444" y1="30272" x2="58333" y2="30272"/>
                        <a14:foregroundMark x1="41000" y1="67177" x2="40667" y2="71088"/>
                        <a14:foregroundMark x1="64333" y1="57483" x2="64778" y2="53571"/>
                        <a14:foregroundMark x1="63444" y1="12075" x2="66889" y2="15986"/>
                        <a14:foregroundMark x1="64111" y1="60374" x2="67222" y2="57823"/>
                        <a14:foregroundMark x1="67444" y1="57823" x2="67444" y2="578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0078" y="169465"/>
            <a:ext cx="3938474" cy="257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ew 14 Talking Tom Hero Dash Logo Png - beprwarisma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8410" l="8125" r="94500">
                        <a14:foregroundMark x1="37250" y1="32155" x2="36375" y2="35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3334" y="3452190"/>
            <a:ext cx="4884269" cy="345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1618" y="-112262"/>
            <a:ext cx="3944454" cy="4804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9939" y="-603368"/>
            <a:ext cx="3485376" cy="42456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694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59259E-6 L -0.11888 0.3013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1" y="15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C8A0005-133B-251D-1C4E-8489EF767473}"/>
              </a:ext>
            </a:extLst>
          </p:cNvPr>
          <p:cNvGrpSpPr/>
          <p:nvPr/>
        </p:nvGrpSpPr>
        <p:grpSpPr>
          <a:xfrm>
            <a:off x="1068328" y="590549"/>
            <a:ext cx="610704" cy="923330"/>
            <a:chOff x="2430609" y="708002"/>
            <a:chExt cx="1558159" cy="1367440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B257DCD3-707D-3BB4-64A4-30907AB73424}"/>
                </a:ext>
              </a:extLst>
            </p:cNvPr>
            <p:cNvSpPr/>
            <p:nvPr/>
          </p:nvSpPr>
          <p:spPr>
            <a:xfrm>
              <a:off x="2430609" y="919598"/>
              <a:ext cx="1558159" cy="1015663"/>
            </a:xfrm>
            <a:prstGeom prst="roundRect">
              <a:avLst/>
            </a:prstGeom>
            <a:solidFill>
              <a:srgbClr val="F9D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885C0E4-52CD-CA30-8041-610E4F813DC5}"/>
                </a:ext>
              </a:extLst>
            </p:cNvPr>
            <p:cNvSpPr txBox="1"/>
            <p:nvPr/>
          </p:nvSpPr>
          <p:spPr>
            <a:xfrm>
              <a:off x="2470975" y="708002"/>
              <a:ext cx="1438176" cy="1367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4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037A467-6254-129A-BD9B-64A5F5B29F6D}"/>
              </a:ext>
            </a:extLst>
          </p:cNvPr>
          <p:cNvSpPr txBox="1"/>
          <p:nvPr/>
        </p:nvSpPr>
        <p:spPr>
          <a:xfrm>
            <a:off x="1695451" y="660311"/>
            <a:ext cx="981730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Mai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vào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cửa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hàng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mua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5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quyển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vở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,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mỗi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quyển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giá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lvl="0" algn="just"/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7 000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đồng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và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mua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một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hộp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bút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chì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màu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giá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60 000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đồng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.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Hỏi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Mai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đã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mua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hết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tất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cả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là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bao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nhiêu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</a:rPr>
              <a:t>tiền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73851F-BF44-D940-2BD8-12AA58FDD24E}"/>
              </a:ext>
            </a:extLst>
          </p:cNvPr>
          <p:cNvSpPr txBox="1"/>
          <p:nvPr/>
        </p:nvSpPr>
        <p:spPr>
          <a:xfrm>
            <a:off x="1800225" y="2419350"/>
            <a:ext cx="90392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endParaRPr lang="en-US" sz="36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tiền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mua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5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quyển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vở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algn="ctr"/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7 000 x 5 = 35 000 (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algn="ctr"/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tiền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Mai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mua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hết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tất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cả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algn="ctr"/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35 000 + 60 000 = 95 000 (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algn="r"/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        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Đáp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95 000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943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Road | High Way With Grass PNG Image | Road design, Clip art, Background  images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3107" y="-431544"/>
            <a:ext cx="12405108" cy="741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Talking Ginger | Talking Tom Heroes wIKI Wiki | Fando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7" b="97617" l="0" r="97921">
                        <a14:backgroundMark x1="30594" y1="27905" x2="29406" y2="33764"/>
                        <a14:backgroundMark x1="46436" y1="33565" x2="46238" y2="38630"/>
                        <a14:backgroundMark x1="59109" y1="36445" x2="57228" y2="41311"/>
                        <a14:backgroundMark x1="32871" y1="89474" x2="39703" y2="90268"/>
                        <a14:backgroundMark x1="50198" y1="90963" x2="56535" y2="9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6656" y="3832470"/>
            <a:ext cx="3153356" cy="3143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Talking Angela | Talking Tom Heroes wIKI Wiki | Fandom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98" b="89965" l="8515" r="90000">
                        <a14:backgroundMark x1="40297" y1="29758" x2="37426" y2="32612"/>
                        <a14:backgroundMark x1="40396" y1="28547" x2="38713" y2="31315"/>
                        <a14:backgroundMark x1="38713" y1="31574" x2="39604" y2="33997"/>
                        <a14:backgroundMark x1="72376" y1="33997" x2="74851" y2="39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6728" y="3276936"/>
            <a:ext cx="2660877" cy="304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7 ideias de TOM E SEUS AMIGOS | gatinha ângela, gatos, alvin e os esquilos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48516"/>
            <a:ext cx="2415272" cy="346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Talking Tom Hero Dash Run Game by Outfit7 Limited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3432" y="733440"/>
            <a:ext cx="2287038" cy="228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4054" y="2289770"/>
            <a:ext cx="2516679" cy="353264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8204" name="Picture 12" descr="Talking Tom Hero Dash - Talking Tom Hero Dash Hank Emoji,Talking Ginger  Emoticon - Free Emoji PNG Images - EmojiSky.com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7959" l="19667" r="75000">
                        <a14:foregroundMark x1="45889" y1="14626" x2="51667" y2="9354"/>
                        <a14:foregroundMark x1="51889" y1="9354" x2="60222" y2="14456"/>
                        <a14:foregroundMark x1="60222" y1="14456" x2="65667" y2="17177"/>
                        <a14:foregroundMark x1="53444" y1="30272" x2="58333" y2="30272"/>
                        <a14:foregroundMark x1="41000" y1="67177" x2="40667" y2="71088"/>
                        <a14:foregroundMark x1="64333" y1="57483" x2="64778" y2="53571"/>
                        <a14:foregroundMark x1="63444" y1="12075" x2="66889" y2="15986"/>
                        <a14:foregroundMark x1="64111" y1="60374" x2="67222" y2="57823"/>
                        <a14:foregroundMark x1="67444" y1="57823" x2="67444" y2="578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9256" y="3707211"/>
            <a:ext cx="3938474" cy="257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ew 14 Talking Tom Hero Dash Logo Png - beprwarisma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8410" l="8125" r="94500">
                        <a14:foregroundMark x1="37250" y1="32155" x2="36375" y2="35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3334" y="3452190"/>
            <a:ext cx="4884269" cy="345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2431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4" descr="1_2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2"/>
          <a:stretch>
            <a:fillRect/>
          </a:stretch>
        </p:blipFill>
        <p:spPr>
          <a:xfrm>
            <a:off x="-929005" y="5547700"/>
            <a:ext cx="12225020" cy="1824355"/>
          </a:xfrm>
          <a:prstGeom prst="rect">
            <a:avLst/>
          </a:prstGeom>
        </p:spPr>
      </p:pic>
      <p:pic>
        <p:nvPicPr>
          <p:cNvPr id="6" name="图片 5" descr="组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>
            <a:fillRect/>
          </a:stretch>
        </p:blipFill>
        <p:spPr>
          <a:xfrm>
            <a:off x="-44450" y="-33655"/>
            <a:ext cx="12239625" cy="7428230"/>
          </a:xfrm>
          <a:prstGeom prst="rect">
            <a:avLst/>
          </a:prstGeom>
        </p:spPr>
      </p:pic>
      <p:pic>
        <p:nvPicPr>
          <p:cNvPr id="9" name="图片 8" descr="1_2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4450" y="5391785"/>
            <a:ext cx="1134745" cy="1499235"/>
          </a:xfrm>
          <a:prstGeom prst="rect">
            <a:avLst/>
          </a:prstGeom>
        </p:spPr>
      </p:pic>
      <p:pic>
        <p:nvPicPr>
          <p:cNvPr id="14" name="图片 13" descr="1_2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45" r="-361"/>
          <a:stretch>
            <a:fillRect/>
          </a:stretch>
        </p:blipFill>
        <p:spPr>
          <a:xfrm>
            <a:off x="10237470" y="4305935"/>
            <a:ext cx="1957705" cy="258508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44450" y="1068714"/>
            <a:ext cx="12192000" cy="2165935"/>
            <a:chOff x="0" y="1847273"/>
            <a:chExt cx="12192000" cy="2165935"/>
          </a:xfrm>
        </p:grpSpPr>
        <p:sp>
          <p:nvSpPr>
            <p:cNvPr id="19" name="矩形 18"/>
            <p:cNvSpPr/>
            <p:nvPr/>
          </p:nvSpPr>
          <p:spPr>
            <a:xfrm>
              <a:off x="0" y="1917253"/>
              <a:ext cx="12192000" cy="2095955"/>
            </a:xfrm>
            <a:prstGeom prst="rect">
              <a:avLst/>
            </a:prstGeom>
            <a:solidFill>
              <a:schemeClr val="accent4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9号-创粗黑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0" y="1847273"/>
              <a:ext cx="12192000" cy="154027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9号-创粗黑"/>
                <a:cs typeface="+mn-ea"/>
                <a:sym typeface="+mn-lt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2880495" y="1881073"/>
            <a:ext cx="6670831" cy="914690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 err="1">
                <a:ln>
                  <a:noFill/>
                </a:ln>
                <a:solidFill>
                  <a:srgbClr val="F70202"/>
                </a:solidFill>
                <a:effectLst/>
                <a:uLnTx/>
                <a:uFillTx/>
                <a:latin typeface="UTM Micra" panose="02040603050506020204" pitchFamily="18" charset="0"/>
                <a:ea typeface="Microsoft YaHei UI" panose="020B0503020204020204" pitchFamily="34" charset="-122"/>
                <a:cs typeface="+mn-ea"/>
                <a:sym typeface="+mn-lt"/>
              </a:rPr>
              <a:t>Dặn</a:t>
            </a: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F70202"/>
                </a:solidFill>
                <a:effectLst/>
                <a:uLnTx/>
                <a:uFillTx/>
                <a:latin typeface="UTM Micra" panose="02040603050506020204" pitchFamily="18" charset="0"/>
                <a:ea typeface="Microsoft YaHei UI" panose="020B0503020204020204" pitchFamily="34" charset="-122"/>
                <a:cs typeface="+mn-ea"/>
                <a:sym typeface="+mn-lt"/>
              </a:rPr>
              <a:t> </a:t>
            </a:r>
            <a:r>
              <a:rPr kumimoji="0" lang="en-US" altLang="zh-CN" sz="8800" b="1" i="0" u="none" strike="noStrike" kern="1200" cap="none" spc="0" normalizeH="0" baseline="0" noProof="0" dirty="0" err="1">
                <a:ln>
                  <a:noFill/>
                </a:ln>
                <a:solidFill>
                  <a:srgbClr val="F70202"/>
                </a:solidFill>
                <a:effectLst/>
                <a:uLnTx/>
                <a:uFillTx/>
                <a:latin typeface="UTM Micra" panose="02040603050506020204" pitchFamily="18" charset="0"/>
                <a:ea typeface="Microsoft YaHei UI" panose="020B0503020204020204" pitchFamily="34" charset="-122"/>
                <a:cs typeface="+mn-ea"/>
                <a:sym typeface="+mn-lt"/>
              </a:rPr>
              <a:t>dò</a:t>
            </a:r>
            <a:endParaRPr kumimoji="0" lang="en-US" altLang="zh-CN" sz="8800" b="1" i="0" u="none" strike="noStrike" kern="1200" cap="none" spc="0" normalizeH="0" baseline="0" noProof="0" dirty="0">
              <a:ln>
                <a:noFill/>
              </a:ln>
              <a:solidFill>
                <a:srgbClr val="F70202"/>
              </a:solidFill>
              <a:effectLst/>
              <a:uLnTx/>
              <a:uFillTx/>
              <a:latin typeface="UTM Micra" panose="02040603050506020204" pitchFamily="18" charset="0"/>
              <a:ea typeface="Microsoft YaHei UI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663" y="2930750"/>
            <a:ext cx="7959563" cy="424742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2" descr="Talking Ginger | Talking Tom Heroes wIKI Wiki | Fandom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87" b="97617" l="0" r="97921">
                        <a14:backgroundMark x1="30594" y1="27905" x2="29406" y2="33764"/>
                        <a14:backgroundMark x1="46436" y1="33565" x2="46238" y2="38630"/>
                        <a14:backgroundMark x1="59109" y1="36445" x2="57228" y2="41311"/>
                        <a14:backgroundMark x1="32871" y1="89474" x2="39703" y2="90268"/>
                        <a14:backgroundMark x1="50198" y1="90963" x2="56535" y2="9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4551" y="3072219"/>
            <a:ext cx="3752021" cy="3740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9826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quirrel_collecting_nuts_202604010728">
            <a:hlinkClick r:id="" action="ppaction://media"/>
            <a:extLst>
              <a:ext uri="{FF2B5EF4-FFF2-40B4-BE49-F238E27FC236}">
                <a16:creationId xmlns:a16="http://schemas.microsoft.com/office/drawing/2014/main" id="{959E4264-5222-B371-E2F6-37DE07EB64D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92001" cy="751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54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_2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4450" y="5066665"/>
            <a:ext cx="12225020" cy="1824355"/>
          </a:xfrm>
          <a:prstGeom prst="rect">
            <a:avLst/>
          </a:prstGeom>
        </p:spPr>
      </p:pic>
      <p:pic>
        <p:nvPicPr>
          <p:cNvPr id="6" name="图片 5" descr="组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8705"/>
            <a:ext cx="12240260" cy="7113270"/>
          </a:xfrm>
          <a:prstGeom prst="rect">
            <a:avLst/>
          </a:prstGeom>
        </p:spPr>
      </p:pic>
      <p:pic>
        <p:nvPicPr>
          <p:cNvPr id="9" name="图片 8" descr="1_2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4450" y="3373120"/>
            <a:ext cx="2663825" cy="3517900"/>
          </a:xfrm>
          <a:prstGeom prst="rect">
            <a:avLst/>
          </a:prstGeom>
        </p:spPr>
      </p:pic>
      <p:pic>
        <p:nvPicPr>
          <p:cNvPr id="15" name="图片 14" descr="1_2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2"/>
          <a:stretch>
            <a:fillRect/>
          </a:stretch>
        </p:blipFill>
        <p:spPr>
          <a:xfrm>
            <a:off x="-14605" y="5274310"/>
            <a:ext cx="12225020" cy="1824355"/>
          </a:xfrm>
          <a:prstGeom prst="rect">
            <a:avLst/>
          </a:prstGeom>
        </p:spPr>
      </p:pic>
      <p:pic>
        <p:nvPicPr>
          <p:cNvPr id="14" name="图片 13" descr="1_2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45" r="-361"/>
          <a:stretch>
            <a:fillRect/>
          </a:stretch>
        </p:blipFill>
        <p:spPr>
          <a:xfrm>
            <a:off x="8958580" y="2552700"/>
            <a:ext cx="3442970" cy="45459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663" y="2930750"/>
            <a:ext cx="7959563" cy="424742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2" descr="Talking Ginger | Talking Tom Heroes wIKI Wiki | Fandom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787" b="97617" l="0" r="97921">
                        <a14:backgroundMark x1="30594" y1="27905" x2="29406" y2="33764"/>
                        <a14:backgroundMark x1="46436" y1="33565" x2="46238" y2="38630"/>
                        <a14:backgroundMark x1="59109" y1="36445" x2="57228" y2="41311"/>
                        <a14:backgroundMark x1="32871" y1="89474" x2="39703" y2="90268"/>
                        <a14:backgroundMark x1="50198" y1="90963" x2="56535" y2="9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4551" y="3072219"/>
            <a:ext cx="3752021" cy="3740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1" descr="50a6ee428d3d04b2fceae95a066ffdbe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161290" y="110853"/>
            <a:ext cx="2054600" cy="19014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962111A-5779-38E0-456F-3AAE191B02F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1139" y="689476"/>
            <a:ext cx="11729721" cy="3078747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935980" y="-48871"/>
            <a:ext cx="10265420" cy="2461871"/>
            <a:chOff x="935980" y="-48871"/>
            <a:chExt cx="10265420" cy="2461871"/>
          </a:xfrm>
        </p:grpSpPr>
        <p:sp>
          <p:nvSpPr>
            <p:cNvPr id="2" name="Rounded Rectangle 1"/>
            <p:cNvSpPr/>
            <p:nvPr/>
          </p:nvSpPr>
          <p:spPr>
            <a:xfrm>
              <a:off x="1041400" y="457200"/>
              <a:ext cx="10160000" cy="18796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80" y="-48871"/>
              <a:ext cx="2505720" cy="2461871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-330200"/>
            <a:ext cx="2933700" cy="2933700"/>
          </a:xfrm>
          <a:prstGeom prst="rect">
            <a:avLst/>
          </a:prstGeom>
        </p:spPr>
      </p:pic>
      <p:pic>
        <p:nvPicPr>
          <p:cNvPr id="5" name="Picture 4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0" y="3384038"/>
            <a:ext cx="3384258" cy="1422439"/>
          </a:xfrm>
          <a:prstGeom prst="rect">
            <a:avLst/>
          </a:prstGeom>
          <a:ln>
            <a:noFill/>
          </a:ln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68CCCB1E-5D6D-4B1D-94ED-906BCD4A2D0C}"/>
              </a:ext>
            </a:extLst>
          </p:cNvPr>
          <p:cNvSpPr/>
          <p:nvPr/>
        </p:nvSpPr>
        <p:spPr>
          <a:xfrm>
            <a:off x="1455611" y="586715"/>
            <a:ext cx="9480158" cy="16205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1" i="0" u="none" strike="noStrike" kern="0" cap="none" spc="50" normalizeH="0" baseline="0" noProof="0" dirty="0">
              <a:ln w="9525" cmpd="sng">
                <a:solidFill>
                  <a:srgbClr val="000000">
                    <a:lumMod val="85000"/>
                    <a:lumOff val="15000"/>
                  </a:srgbClr>
                </a:solidFill>
                <a:prstDash val="solid"/>
              </a:ln>
              <a:solidFill>
                <a:srgbClr val="EB701D"/>
              </a:solidFill>
              <a:effectLst>
                <a:glow rad="38100">
                  <a:srgbClr val="6096E6">
                    <a:alpha val="40000"/>
                  </a:srgbClr>
                </a:glow>
              </a:effectLst>
              <a:uLnTx/>
              <a:uFillTx/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23" name="Picture 22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379" y="3384038"/>
            <a:ext cx="3384258" cy="1422439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985437" y="2941753"/>
            <a:ext cx="1001611" cy="1531482"/>
            <a:chOff x="3985437" y="2941753"/>
            <a:chExt cx="1001611" cy="1531482"/>
          </a:xfrm>
        </p:grpSpPr>
        <p:pic>
          <p:nvPicPr>
            <p:cNvPr id="15" name="Picture 14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594" b="100000" l="1786" r="9892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50667">
              <a:off x="3927576" y="3413762"/>
              <a:ext cx="1117334" cy="1001611"/>
            </a:xfrm>
            <a:prstGeom prst="rect">
              <a:avLst/>
            </a:prstGeom>
          </p:spPr>
        </p:pic>
        <p:sp>
          <p:nvSpPr>
            <p:cNvPr id="8" name="TextBox 7">
              <a:hlinkClick r:id="rId9" action="ppaction://hlinksldjump"/>
            </p:cNvPr>
            <p:cNvSpPr txBox="1"/>
            <p:nvPr/>
          </p:nvSpPr>
          <p:spPr>
            <a:xfrm>
              <a:off x="4396412" y="2941753"/>
              <a:ext cx="56137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 w="28575">
                    <a:solidFill>
                      <a:srgbClr val="000000"/>
                    </a:solidFill>
                  </a:ln>
                  <a:solidFill>
                    <a:srgbClr val="C3793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A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897095" y="2964459"/>
            <a:ext cx="1001611" cy="1570159"/>
            <a:chOff x="6897095" y="2964459"/>
            <a:chExt cx="1001611" cy="1570159"/>
          </a:xfrm>
        </p:grpSpPr>
        <p:pic>
          <p:nvPicPr>
            <p:cNvPr id="26" name="Picture 25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49333" flipH="1">
              <a:off x="6839234" y="3475145"/>
              <a:ext cx="1117334" cy="1001611"/>
            </a:xfrm>
            <a:prstGeom prst="rect">
              <a:avLst/>
            </a:prstGeom>
          </p:spPr>
        </p:pic>
        <p:sp>
          <p:nvSpPr>
            <p:cNvPr id="29" name="TextBox 28">
              <a:hlinkClick r:id="rId11" action="ppaction://hlinksldjump"/>
            </p:cNvPr>
            <p:cNvSpPr txBox="1"/>
            <p:nvPr/>
          </p:nvSpPr>
          <p:spPr>
            <a:xfrm>
              <a:off x="6986612" y="2964459"/>
              <a:ext cx="51969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 w="28575">
                    <a:solidFill>
                      <a:srgbClr val="000000"/>
                    </a:solidFill>
                  </a:ln>
                  <a:solidFill>
                    <a:srgbClr val="C3793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B</a:t>
              </a:r>
            </a:p>
          </p:txBody>
        </p:sp>
      </p:grpSp>
      <p:sp>
        <p:nvSpPr>
          <p:cNvPr id="31" name="TextBox 30">
            <a:hlinkClick r:id="rId9" action="ppaction://hlinksldjump"/>
          </p:cNvPr>
          <p:cNvSpPr txBox="1"/>
          <p:nvPr/>
        </p:nvSpPr>
        <p:spPr>
          <a:xfrm>
            <a:off x="1140607" y="3621431"/>
            <a:ext cx="35009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000" b="1" dirty="0" err="1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Tháng</a:t>
            </a:r>
            <a:r>
              <a:rPr lang="en-US" sz="3000" b="1" dirty="0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4, </a:t>
            </a:r>
            <a:r>
              <a:rPr lang="en-US" sz="3000" b="1" dirty="0" err="1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tháng</a:t>
            </a:r>
            <a:r>
              <a:rPr lang="en-US" sz="3000" b="1" dirty="0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6, </a:t>
            </a:r>
            <a:r>
              <a:rPr lang="en-US" sz="3000" b="1" dirty="0" err="1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tháng</a:t>
            </a:r>
            <a:r>
              <a:rPr lang="en-US" sz="3000" b="1" dirty="0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9, </a:t>
            </a:r>
            <a:r>
              <a:rPr lang="en-US" sz="3000" b="1" dirty="0" err="1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tháng</a:t>
            </a:r>
            <a:r>
              <a:rPr lang="en-US" sz="3000" b="1" dirty="0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11 </a:t>
            </a:r>
            <a:endParaRPr kumimoji="0" lang="en-US" sz="3000" b="1" i="0" u="none" strike="noStrike" kern="1200" cap="none" spc="0" normalizeH="0" baseline="0" noProof="0" dirty="0">
              <a:ln>
                <a:solidFill>
                  <a:srgbClr val="000000">
                    <a:lumMod val="95000"/>
                    <a:lumOff val="5000"/>
                  </a:srgbClr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935980" y="4683256"/>
            <a:ext cx="4298766" cy="1859147"/>
            <a:chOff x="935980" y="4683256"/>
            <a:chExt cx="4298766" cy="1859147"/>
          </a:xfrm>
        </p:grpSpPr>
        <p:pic>
          <p:nvPicPr>
            <p:cNvPr id="13" name="Picture 12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80" y="5098536"/>
              <a:ext cx="3384258" cy="1422439"/>
            </a:xfrm>
            <a:prstGeom prst="rect">
              <a:avLst/>
            </a:prstGeom>
          </p:spPr>
        </p:pic>
        <p:grpSp>
          <p:nvGrpSpPr>
            <p:cNvPr id="36" name="Group 35"/>
            <p:cNvGrpSpPr/>
            <p:nvPr/>
          </p:nvGrpSpPr>
          <p:grpSpPr>
            <a:xfrm>
              <a:off x="3901682" y="4683256"/>
              <a:ext cx="1333064" cy="1859147"/>
              <a:chOff x="3901682" y="4683256"/>
              <a:chExt cx="1333064" cy="1859147"/>
            </a:xfrm>
          </p:grpSpPr>
          <p:pic>
            <p:nvPicPr>
              <p:cNvPr id="25" name="Picture 24">
                <a:hlinkClick r:id="rId11" action="ppaction://hlinksldjump"/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950667">
                <a:off x="3824673" y="5132330"/>
                <a:ext cx="1487082" cy="1333064"/>
              </a:xfrm>
              <a:prstGeom prst="rect">
                <a:avLst/>
              </a:prstGeom>
            </p:spPr>
          </p:pic>
          <p:sp>
            <p:nvSpPr>
              <p:cNvPr id="28" name="TextBox 27">
                <a:hlinkClick r:id="rId11" action="ppaction://hlinksldjump"/>
              </p:cNvPr>
              <p:cNvSpPr txBox="1"/>
              <p:nvPr/>
            </p:nvSpPr>
            <p:spPr>
              <a:xfrm>
                <a:off x="4475871" y="4683256"/>
                <a:ext cx="514885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0" i="0" u="none" strike="noStrike" kern="1200" cap="none" spc="0" normalizeH="0" baseline="0" noProof="0" dirty="0">
                    <a:ln w="28575">
                      <a:solidFill>
                        <a:srgbClr val="000000"/>
                      </a:solidFill>
                    </a:ln>
                    <a:solidFill>
                      <a:srgbClr val="C3793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/>
                    <a:cs typeface="Calibri" panose="020F0502020204030204" pitchFamily="34" charset="0"/>
                  </a:rPr>
                  <a:t>C</a:t>
                </a:r>
              </a:p>
            </p:txBody>
          </p:sp>
        </p:grpSp>
        <p:sp>
          <p:nvSpPr>
            <p:cNvPr id="32" name="TextBox 31">
              <a:hlinkClick r:id="rId11" action="ppaction://hlinksldjump"/>
            </p:cNvPr>
            <p:cNvSpPr txBox="1"/>
            <p:nvPr/>
          </p:nvSpPr>
          <p:spPr>
            <a:xfrm>
              <a:off x="1090624" y="5392794"/>
              <a:ext cx="35608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3000" b="1" dirty="0" err="1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Tháng</a:t>
              </a:r>
              <a:r>
                <a:rPr lang="en-US" sz="3000" b="1" dirty="0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4, </a:t>
              </a:r>
              <a:r>
                <a:rPr lang="en-US" sz="3000" b="1" dirty="0" err="1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tháng</a:t>
              </a:r>
              <a:r>
                <a:rPr lang="en-US" sz="3000" b="1" dirty="0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5, </a:t>
              </a:r>
              <a:r>
                <a:rPr lang="en-US" sz="3000" b="1" dirty="0" err="1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tháng</a:t>
              </a:r>
              <a:r>
                <a:rPr lang="en-US" sz="3000" b="1" dirty="0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9, </a:t>
              </a:r>
              <a:r>
                <a:rPr lang="en-US" sz="3000" b="1" dirty="0" err="1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tháng</a:t>
              </a:r>
              <a:r>
                <a:rPr lang="en-US" sz="3000" b="1" dirty="0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11 </a:t>
              </a:r>
              <a:endParaRPr kumimoji="0" lang="en-US" sz="3000" b="1" i="0" u="none" strike="noStrike" kern="1200" cap="none" spc="0" normalizeH="0" baseline="0" noProof="0" dirty="0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endParaRPr>
            </a:p>
          </p:txBody>
        </p:sp>
      </p:grpSp>
      <p:sp>
        <p:nvSpPr>
          <p:cNvPr id="33" name="TextBox 32">
            <a:hlinkClick r:id="rId11" action="ppaction://hlinksldjump"/>
          </p:cNvPr>
          <p:cNvSpPr txBox="1"/>
          <p:nvPr/>
        </p:nvSpPr>
        <p:spPr>
          <a:xfrm>
            <a:off x="7940189" y="3568010"/>
            <a:ext cx="35469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000" b="1" dirty="0" err="1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Tháng</a:t>
            </a:r>
            <a:r>
              <a:rPr lang="en-US" sz="3000" b="1" dirty="0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4, </a:t>
            </a:r>
            <a:r>
              <a:rPr lang="en-US" sz="3000" b="1" dirty="0" err="1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tháng</a:t>
            </a:r>
            <a:r>
              <a:rPr lang="en-US" sz="3000" b="1" dirty="0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6, </a:t>
            </a:r>
            <a:r>
              <a:rPr lang="en-US" sz="3000" b="1" dirty="0" err="1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tháng</a:t>
            </a:r>
            <a:r>
              <a:rPr lang="en-US" sz="3000" b="1" dirty="0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9, </a:t>
            </a:r>
            <a:r>
              <a:rPr lang="en-US" sz="3000" b="1" dirty="0" err="1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tháng</a:t>
            </a:r>
            <a:r>
              <a:rPr lang="en-US" sz="3000" b="1" dirty="0">
                <a:ln>
                  <a:solidFill>
                    <a:srgbClr val="000000">
                      <a:lumMod val="95000"/>
                      <a:lumOff val="5000"/>
                    </a:srgbClr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12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595379" y="5098536"/>
            <a:ext cx="4082271" cy="1422439"/>
            <a:chOff x="7595379" y="5098536"/>
            <a:chExt cx="4082271" cy="1422439"/>
          </a:xfrm>
        </p:grpSpPr>
        <p:pic>
          <p:nvPicPr>
            <p:cNvPr id="24" name="Picture 23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5379" y="5098536"/>
              <a:ext cx="3384258" cy="1422439"/>
            </a:xfrm>
            <a:prstGeom prst="rect">
              <a:avLst/>
            </a:prstGeom>
          </p:spPr>
        </p:pic>
        <p:sp>
          <p:nvSpPr>
            <p:cNvPr id="34" name="TextBox 33">
              <a:hlinkClick r:id="rId11" action="ppaction://hlinksldjump"/>
            </p:cNvPr>
            <p:cNvSpPr txBox="1"/>
            <p:nvPr/>
          </p:nvSpPr>
          <p:spPr>
            <a:xfrm>
              <a:off x="8124508" y="5414141"/>
              <a:ext cx="355314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3000" b="1" dirty="0" err="1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Tháng</a:t>
              </a:r>
              <a:r>
                <a:rPr lang="en-US" sz="3000" b="1" dirty="0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4, </a:t>
              </a:r>
              <a:r>
                <a:rPr lang="en-US" sz="3000" b="1" dirty="0" err="1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tháng</a:t>
              </a:r>
              <a:r>
                <a:rPr lang="en-US" sz="3000" b="1" dirty="0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7, </a:t>
              </a:r>
              <a:r>
                <a:rPr lang="en-US" sz="3000" b="1" dirty="0" err="1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tháng</a:t>
              </a:r>
              <a:r>
                <a:rPr lang="en-US" sz="3000" b="1" dirty="0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9, </a:t>
              </a:r>
              <a:r>
                <a:rPr lang="en-US" sz="3000" b="1" dirty="0" err="1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tháng</a:t>
              </a:r>
              <a:r>
                <a:rPr lang="en-US" sz="3000" b="1" dirty="0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11 </a:t>
              </a:r>
            </a:p>
          </p:txBody>
        </p:sp>
      </p:grpSp>
      <p:pic>
        <p:nvPicPr>
          <p:cNvPr id="40" name="Am-thanh-lam-phep-bang-cay-dua-than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36600" y="-787986"/>
            <a:ext cx="609600" cy="609600"/>
          </a:xfrm>
          <a:prstGeom prst="rect">
            <a:avLst/>
          </a:prstGeom>
        </p:spPr>
      </p:pic>
      <p:grpSp>
        <p:nvGrpSpPr>
          <p:cNvPr id="38" name="Group 37"/>
          <p:cNvGrpSpPr/>
          <p:nvPr/>
        </p:nvGrpSpPr>
        <p:grpSpPr>
          <a:xfrm>
            <a:off x="6780706" y="4686364"/>
            <a:ext cx="1333064" cy="1866931"/>
            <a:chOff x="6780706" y="4686364"/>
            <a:chExt cx="1333064" cy="1866931"/>
          </a:xfrm>
        </p:grpSpPr>
        <p:pic>
          <p:nvPicPr>
            <p:cNvPr id="27" name="Picture 26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49333" flipH="1">
              <a:off x="6703697" y="5143222"/>
              <a:ext cx="1487082" cy="1333064"/>
            </a:xfrm>
            <a:prstGeom prst="rect">
              <a:avLst/>
            </a:prstGeom>
          </p:spPr>
        </p:pic>
        <p:sp>
          <p:nvSpPr>
            <p:cNvPr id="30" name="TextBox 29">
              <a:hlinkClick r:id="rId11" action="ppaction://hlinksldjump"/>
            </p:cNvPr>
            <p:cNvSpPr txBox="1"/>
            <p:nvPr/>
          </p:nvSpPr>
          <p:spPr>
            <a:xfrm>
              <a:off x="6971899" y="4686364"/>
              <a:ext cx="580608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 w="28575">
                    <a:solidFill>
                      <a:srgbClr val="000000"/>
                    </a:solidFill>
                  </a:ln>
                  <a:solidFill>
                    <a:srgbClr val="C3793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D</a:t>
              </a:r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68CCCB1E-5D6D-4B1D-94ED-906BCD4A2D0C}"/>
              </a:ext>
            </a:extLst>
          </p:cNvPr>
          <p:cNvSpPr/>
          <p:nvPr/>
        </p:nvSpPr>
        <p:spPr>
          <a:xfrm>
            <a:off x="3243714" y="586715"/>
            <a:ext cx="7007192" cy="16205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lang="en-US" altLang="zh-CN" sz="40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Những</a:t>
            </a:r>
            <a:r>
              <a:rPr lang="en-US" altLang="zh-CN" sz="40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tháng</a:t>
            </a:r>
            <a:r>
              <a:rPr lang="en-US" altLang="zh-CN" sz="40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trong</a:t>
            </a:r>
            <a:r>
              <a:rPr lang="en-US" altLang="zh-CN" sz="40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năm</a:t>
            </a:r>
            <a:r>
              <a:rPr lang="en-US" altLang="zh-CN" sz="40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có</a:t>
            </a:r>
            <a:r>
              <a:rPr lang="en-US" altLang="zh-CN" sz="40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30 </a:t>
            </a:r>
            <a:r>
              <a:rPr lang="en-US" altLang="zh-CN" sz="40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ngày</a:t>
            </a:r>
            <a:r>
              <a:rPr lang="en-US" altLang="zh-CN" sz="40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là</a:t>
            </a:r>
            <a:r>
              <a:rPr lang="en-US" altLang="zh-CN" sz="40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những</a:t>
            </a:r>
            <a:r>
              <a:rPr lang="en-US" altLang="zh-CN" sz="40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tháng</a:t>
            </a:r>
            <a:r>
              <a:rPr lang="en-US" altLang="zh-CN" sz="40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nào</a:t>
            </a:r>
            <a:r>
              <a:rPr lang="en-US" altLang="zh-CN" sz="40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:?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96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  <p:bldLst>
      <p:bldP spid="31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7686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871" y="2469794"/>
            <a:ext cx="4912684" cy="43392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032" y="2231345"/>
            <a:ext cx="2529526" cy="43138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31974">
            <a:off x="4757610" y="-2056386"/>
            <a:ext cx="1126483" cy="1009813"/>
          </a:xfrm>
          <a:prstGeom prst="rect">
            <a:avLst/>
          </a:prstGeom>
        </p:spPr>
      </p:pic>
      <p:pic>
        <p:nvPicPr>
          <p:cNvPr id="8" name="Am-thanh-that-vong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74955" y="-1397920"/>
            <a:ext cx="609600" cy="6096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132139" y="154298"/>
            <a:ext cx="4336026" cy="2315496"/>
            <a:chOff x="7132139" y="154298"/>
            <a:chExt cx="4336026" cy="2315496"/>
          </a:xfrm>
        </p:grpSpPr>
        <p:sp>
          <p:nvSpPr>
            <p:cNvPr id="10" name="Rounded Rectangle 9"/>
            <p:cNvSpPr/>
            <p:nvPr/>
          </p:nvSpPr>
          <p:spPr>
            <a:xfrm>
              <a:off x="7132139" y="154298"/>
              <a:ext cx="4336026" cy="2315496"/>
            </a:xfrm>
            <a:prstGeom prst="roundRect">
              <a:avLst/>
            </a:prstGeom>
            <a:solidFill>
              <a:srgbClr val="EB701D"/>
            </a:solidFill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237728" y="841750"/>
              <a:ext cx="41248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 panose="02000503000000020004" charset="0"/>
                  <a:ea typeface="微软雅黑"/>
                  <a:cs typeface="+mn-cs"/>
                </a:rPr>
                <a:t>Sai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 panose="02000503000000020004" charset="0"/>
                  <a:ea typeface="微软雅黑"/>
                  <a:cs typeface="+mn-cs"/>
                </a:rPr>
                <a:t>mất</a:t>
              </a: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 panose="02000503000000020004" charset="0"/>
                  <a:ea typeface="微软雅黑"/>
                  <a:cs typeface="+mn-cs"/>
                </a:rPr>
                <a:t>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 panose="02000503000000020004" charset="0"/>
                  <a:ea typeface="微软雅黑"/>
                  <a:cs typeface="+mn-cs"/>
                </a:rPr>
                <a:t>rồi</a:t>
              </a: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 panose="02000503000000020004" charset="0"/>
                  <a:ea typeface="微软雅黑"/>
                  <a:cs typeface="+mn-cs"/>
                </a:rPr>
                <a:t>!!!</a:t>
              </a:r>
            </a:p>
          </p:txBody>
        </p:sp>
      </p:grpSp>
      <p:pic>
        <p:nvPicPr>
          <p:cNvPr id="16" name="Picture 15">
            <a:hlinkClick r:id="rId12" action="ppaction://hlinksldjump"/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2" b="60799"/>
          <a:stretch/>
        </p:blipFill>
        <p:spPr>
          <a:xfrm flipH="1">
            <a:off x="-8755" y="5207669"/>
            <a:ext cx="1752296" cy="1650331"/>
          </a:xfrm>
          <a:prstGeom prst="rect">
            <a:avLst/>
          </a:prstGeom>
        </p:spPr>
      </p:pic>
      <p:pic>
        <p:nvPicPr>
          <p:cNvPr id="4" name="Tieng-bup-www_tiengdong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220733" y="-15514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63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00169 0.5548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277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5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41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791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8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76860" cy="68580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3405433" y="908516"/>
            <a:ext cx="6015325" cy="5052909"/>
            <a:chOff x="3165090" y="1495374"/>
            <a:chExt cx="6015325" cy="5052909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660046">
              <a:off x="7506140" y="3798479"/>
              <a:ext cx="1674275" cy="1936767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5090" y="1495374"/>
              <a:ext cx="5178188" cy="5052909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6881417" y="139549"/>
            <a:ext cx="4336026" cy="2315496"/>
            <a:chOff x="7132139" y="154298"/>
            <a:chExt cx="4336026" cy="2315496"/>
          </a:xfrm>
        </p:grpSpPr>
        <p:sp>
          <p:nvSpPr>
            <p:cNvPr id="5" name="Rounded Rectangle 4"/>
            <p:cNvSpPr/>
            <p:nvPr/>
          </p:nvSpPr>
          <p:spPr>
            <a:xfrm>
              <a:off x="7132139" y="154298"/>
              <a:ext cx="4336026" cy="2315496"/>
            </a:xfrm>
            <a:prstGeom prst="roundRect">
              <a:avLst/>
            </a:prstGeom>
            <a:solidFill>
              <a:srgbClr val="EB701D"/>
            </a:solidFill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798166" y="778029"/>
              <a:ext cx="239360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 err="1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 panose="02000503000000020004"/>
                  <a:ea typeface="微软雅黑"/>
                  <a:cs typeface="+mn-cs"/>
                </a:rPr>
                <a:t>Đúng</a:t>
              </a: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 panose="02000503000000020004"/>
                  <a:ea typeface="微软雅黑"/>
                  <a:cs typeface="+mn-cs"/>
                </a:rPr>
                <a:t>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 panose="02000503000000020004"/>
                  <a:ea typeface="微软雅黑"/>
                  <a:cs typeface="+mn-cs"/>
                </a:rPr>
                <a:t>rồi</a:t>
              </a: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 panose="02000503000000020004"/>
                  <a:ea typeface="微软雅黑"/>
                  <a:cs typeface="+mn-cs"/>
                </a:rPr>
                <a:t>!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719" y="1594746"/>
            <a:ext cx="959697" cy="860300"/>
          </a:xfrm>
          <a:prstGeom prst="rect">
            <a:avLst/>
          </a:prstGeom>
        </p:spPr>
      </p:pic>
      <p:pic>
        <p:nvPicPr>
          <p:cNvPr id="8" name="Tieng-yeah-tre-con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08039" y="-609600"/>
            <a:ext cx="609600" cy="609600"/>
          </a:xfrm>
          <a:prstGeom prst="rect">
            <a:avLst/>
          </a:prstGeom>
        </p:spPr>
      </p:pic>
      <p:pic>
        <p:nvPicPr>
          <p:cNvPr id="11" name="Picture 10">
            <a:hlinkClick r:id="rId12" action="ppaction://hlinksldjump"/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2" b="60799"/>
          <a:stretch/>
        </p:blipFill>
        <p:spPr>
          <a:xfrm>
            <a:off x="10486427" y="5207669"/>
            <a:ext cx="1752296" cy="1650331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3405433" y="908516"/>
            <a:ext cx="5990984" cy="5052909"/>
            <a:chOff x="-134778" y="-404809"/>
            <a:chExt cx="5990984" cy="5052909"/>
          </a:xfrm>
        </p:grpSpPr>
        <p:grpSp>
          <p:nvGrpSpPr>
            <p:cNvPr id="16" name="Group 15"/>
            <p:cNvGrpSpPr/>
            <p:nvPr/>
          </p:nvGrpSpPr>
          <p:grpSpPr>
            <a:xfrm>
              <a:off x="4181931" y="2019249"/>
              <a:ext cx="1674275" cy="1936767"/>
              <a:chOff x="10152960" y="4182584"/>
              <a:chExt cx="1674275" cy="1936767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660046">
                <a:off x="10152960" y="4182584"/>
                <a:ext cx="1674275" cy="1936767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28183" y="4878504"/>
                <a:ext cx="734392" cy="658330"/>
              </a:xfrm>
              <a:prstGeom prst="rect">
                <a:avLst/>
              </a:prstGeom>
            </p:spPr>
          </p:pic>
        </p:grp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4778" y="-404809"/>
              <a:ext cx="5178188" cy="5052909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8478710" y="2697009"/>
            <a:ext cx="2335967" cy="1446550"/>
            <a:chOff x="458511" y="671416"/>
            <a:chExt cx="2335967" cy="1446550"/>
          </a:xfrm>
        </p:grpSpPr>
        <p:sp>
          <p:nvSpPr>
            <p:cNvPr id="19" name="TextBox 18"/>
            <p:cNvSpPr txBox="1"/>
            <p:nvPr/>
          </p:nvSpPr>
          <p:spPr>
            <a:xfrm>
              <a:off x="458511" y="671416"/>
              <a:ext cx="149265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0" i="0" u="none" strike="noStrike" kern="1200" cap="none" spc="0" normalizeH="0" baseline="0" noProof="0" dirty="0">
                  <a:ln w="28575">
                    <a:solidFill>
                      <a:srgbClr val="000000">
                        <a:lumMod val="95000"/>
                        <a:lumOff val="5000"/>
                      </a:srgbClr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 panose="02000503000000020004" charset="0"/>
                  <a:ea typeface="微软雅黑"/>
                  <a:cs typeface="+mn-cs"/>
                </a:rPr>
                <a:t>+1 </a:t>
              </a: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7144" y="940815"/>
              <a:ext cx="1117334" cy="1001611"/>
            </a:xfrm>
            <a:prstGeom prst="rect">
              <a:avLst/>
            </a:prstGeom>
          </p:spPr>
        </p:pic>
      </p:grpSp>
      <p:pic>
        <p:nvPicPr>
          <p:cNvPr id="25" name="Nhac-chuong-tin-nhan-ting-ting-www_tiengdong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680657" y="-7398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5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974 -0.19884 C -0.34648 -0.21968 -0.33502 -0.23958 -0.33086 -0.23958 C -0.30521 -0.23958 -0.27877 0.08426 -0.27877 0.4081 C -0.27877 0.24467 -0.26562 0.08426 -0.25325 0.08426 C -0.2401 0.08426 -0.22773 0.24722 -0.22773 0.4081 C -0.22773 0.32755 -0.22122 0.24467 -0.21445 0.24467 C -0.20794 0.24467 -0.2013 0.32523 -0.2013 0.4081 C -0.2013 0.36667 -0.19791 0.32755 -0.19479 0.32755 C -0.1914 0.32755 -0.18815 0.36898 -0.18815 0.4081 C -0.18815 0.3868 -0.18659 0.36667 -0.18489 0.36667 C -0.18398 0.36667 -0.18151 0.3875 -0.18151 0.4081 C -0.18151 0.39768 -0.18073 0.3868 -0.17995 0.3868 C -0.17995 0.38935 -0.17825 0.39676 -0.17825 0.4081 C -0.17825 0.40255 -0.17825 0.39768 -0.17747 0.39768 C -0.17747 0.4 -0.17656 0.40301 -0.17656 0.4081 C -0.17656 0.40555 -0.17656 0.40255 -0.17656 0.4 C -0.17578 0.4 -0.17578 0.40255 -0.17578 0.40555 C -0.17487 0.40555 -0.17487 0.40301 -0.17487 0.4 C -0.17396 0.4 -0.17396 0.40255 -0.17396 0.40555 " pathEditMode="relative" rAng="0" ptsTypes="AAAAAAAAAAAAAAAAAAA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31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935980" y="-50147"/>
            <a:ext cx="10265420" cy="2461871"/>
            <a:chOff x="935980" y="-48871"/>
            <a:chExt cx="10265420" cy="2461871"/>
          </a:xfrm>
        </p:grpSpPr>
        <p:sp>
          <p:nvSpPr>
            <p:cNvPr id="2" name="Rounded Rectangle 1"/>
            <p:cNvSpPr/>
            <p:nvPr/>
          </p:nvSpPr>
          <p:spPr>
            <a:xfrm>
              <a:off x="1041400" y="457200"/>
              <a:ext cx="10160000" cy="18796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80" y="-48871"/>
              <a:ext cx="2505720" cy="2461871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-330200"/>
            <a:ext cx="2933700" cy="29337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68CCCB1E-5D6D-4B1D-94ED-906BCD4A2D0C}"/>
              </a:ext>
            </a:extLst>
          </p:cNvPr>
          <p:cNvSpPr/>
          <p:nvPr/>
        </p:nvSpPr>
        <p:spPr>
          <a:xfrm>
            <a:off x="3441700" y="586715"/>
            <a:ext cx="6756400" cy="16205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lang="en-US" altLang="zh-CN" sz="36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Những</a:t>
            </a:r>
            <a:r>
              <a:rPr lang="en-US" altLang="zh-CN" sz="36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tháng</a:t>
            </a:r>
            <a:r>
              <a:rPr lang="en-US" altLang="zh-CN" sz="36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trong</a:t>
            </a:r>
            <a:r>
              <a:rPr lang="en-US" altLang="zh-CN" sz="36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năm</a:t>
            </a:r>
            <a:r>
              <a:rPr lang="en-US" altLang="zh-CN" sz="36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có</a:t>
            </a:r>
            <a:r>
              <a:rPr lang="en-US" altLang="zh-CN" sz="36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31 </a:t>
            </a:r>
            <a:r>
              <a:rPr lang="en-US" altLang="zh-CN" sz="36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ngày</a:t>
            </a:r>
            <a:r>
              <a:rPr lang="en-US" altLang="zh-CN" sz="36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là</a:t>
            </a:r>
            <a:r>
              <a:rPr lang="en-US" altLang="zh-CN" sz="36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những</a:t>
            </a:r>
            <a:r>
              <a:rPr lang="en-US" altLang="zh-CN" sz="36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tháng</a:t>
            </a:r>
            <a:r>
              <a:rPr lang="en-US" altLang="zh-CN" sz="36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nào</a:t>
            </a:r>
            <a:r>
              <a:rPr lang="en-US" altLang="zh-CN" sz="36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Arial" panose="020B0604020202020204" pitchFamily="34" charset="0"/>
              </a:rPr>
              <a:t>?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780706" y="4686364"/>
            <a:ext cx="4198931" cy="1866931"/>
            <a:chOff x="6780706" y="4686364"/>
            <a:chExt cx="4198931" cy="1866931"/>
          </a:xfrm>
        </p:grpSpPr>
        <p:pic>
          <p:nvPicPr>
            <p:cNvPr id="24" name="Picture 23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5379" y="5098536"/>
              <a:ext cx="3384258" cy="1422439"/>
            </a:xfrm>
            <a:prstGeom prst="rect">
              <a:avLst/>
            </a:prstGeom>
          </p:spPr>
        </p:pic>
        <p:grpSp>
          <p:nvGrpSpPr>
            <p:cNvPr id="38" name="Group 37"/>
            <p:cNvGrpSpPr/>
            <p:nvPr/>
          </p:nvGrpSpPr>
          <p:grpSpPr>
            <a:xfrm>
              <a:off x="6780706" y="4686364"/>
              <a:ext cx="1333064" cy="1866931"/>
              <a:chOff x="6780706" y="4686364"/>
              <a:chExt cx="1333064" cy="1866931"/>
            </a:xfrm>
          </p:grpSpPr>
          <p:pic>
            <p:nvPicPr>
              <p:cNvPr id="27" name="Picture 26">
                <a:hlinkClick r:id="rId7" action="ppaction://hlinksldjump"/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649333" flipH="1">
                <a:off x="6703697" y="5143222"/>
                <a:ext cx="1487082" cy="1333064"/>
              </a:xfrm>
              <a:prstGeom prst="rect">
                <a:avLst/>
              </a:prstGeom>
            </p:spPr>
          </p:pic>
          <p:sp>
            <p:nvSpPr>
              <p:cNvPr id="30" name="TextBox 29">
                <a:hlinkClick r:id="rId7" action="ppaction://hlinksldjump"/>
              </p:cNvPr>
              <p:cNvSpPr txBox="1"/>
              <p:nvPr/>
            </p:nvSpPr>
            <p:spPr>
              <a:xfrm>
                <a:off x="6971899" y="4686364"/>
                <a:ext cx="580608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0" i="0" u="none" strike="noStrike" kern="1200" cap="none" spc="0" normalizeH="0" baseline="0" noProof="0" dirty="0">
                    <a:ln w="28575">
                      <a:solidFill>
                        <a:prstClr val="black"/>
                      </a:solidFill>
                    </a:ln>
                    <a:solidFill>
                      <a:srgbClr val="C3793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/>
                    <a:cs typeface="Calibri" panose="020F0502020204030204" pitchFamily="34" charset="0"/>
                  </a:rPr>
                  <a:t>D</a:t>
                </a:r>
              </a:p>
            </p:txBody>
          </p:sp>
        </p:grpSp>
        <p:sp>
          <p:nvSpPr>
            <p:cNvPr id="31" name="TextBox 30">
              <a:hlinkClick r:id="rId7" action="ppaction://hlinksldjump"/>
            </p:cNvPr>
            <p:cNvSpPr txBox="1"/>
            <p:nvPr/>
          </p:nvSpPr>
          <p:spPr>
            <a:xfrm>
              <a:off x="8022250" y="5315883"/>
              <a:ext cx="27505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000" b="1" i="0" dirty="0" err="1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Tháng</a:t>
              </a:r>
              <a:r>
                <a:rPr lang="en-US" sz="3000" b="1" i="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 1, 3, 5, 7, 8, 10 </a:t>
              </a:r>
              <a:r>
                <a:rPr lang="en-US" sz="3000" b="1" i="0" dirty="0" err="1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và</a:t>
              </a:r>
              <a:r>
                <a:rPr lang="en-US" sz="3000" b="1" i="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 12</a:t>
              </a:r>
              <a:endParaRPr kumimoji="0" lang="en-US" sz="3000" b="0" i="0" u="none" strike="noStrike" kern="1200" cap="none" spc="0" normalizeH="0" baseline="0" noProof="0" dirty="0">
                <a:ln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35980" y="4683256"/>
            <a:ext cx="4298766" cy="1859147"/>
            <a:chOff x="935980" y="4683256"/>
            <a:chExt cx="4298766" cy="1859147"/>
          </a:xfrm>
        </p:grpSpPr>
        <p:pic>
          <p:nvPicPr>
            <p:cNvPr id="13" name="Picture 12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80" y="5098536"/>
              <a:ext cx="3384258" cy="1422439"/>
            </a:xfrm>
            <a:prstGeom prst="rect">
              <a:avLst/>
            </a:prstGeom>
          </p:spPr>
        </p:pic>
        <p:grpSp>
          <p:nvGrpSpPr>
            <p:cNvPr id="36" name="Group 35"/>
            <p:cNvGrpSpPr/>
            <p:nvPr/>
          </p:nvGrpSpPr>
          <p:grpSpPr>
            <a:xfrm>
              <a:off x="3901682" y="4683256"/>
              <a:ext cx="1333064" cy="1859147"/>
              <a:chOff x="3901682" y="4683256"/>
              <a:chExt cx="1333064" cy="1859147"/>
            </a:xfrm>
          </p:grpSpPr>
          <p:pic>
            <p:nvPicPr>
              <p:cNvPr id="25" name="Picture 24">
                <a:hlinkClick r:id="rId10" action="ppaction://hlinksldjump"/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950667">
                <a:off x="3824673" y="5132330"/>
                <a:ext cx="1487082" cy="1333064"/>
              </a:xfrm>
              <a:prstGeom prst="rect">
                <a:avLst/>
              </a:prstGeom>
            </p:spPr>
          </p:pic>
          <p:sp>
            <p:nvSpPr>
              <p:cNvPr id="28" name="TextBox 27">
                <a:hlinkClick r:id="" action="ppaction://noaction"/>
              </p:cNvPr>
              <p:cNvSpPr txBox="1"/>
              <p:nvPr/>
            </p:nvSpPr>
            <p:spPr>
              <a:xfrm>
                <a:off x="4475871" y="4683256"/>
                <a:ext cx="598241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000" b="0" i="0" u="none" strike="noStrike" kern="1200" cap="none" spc="0" normalizeH="0" baseline="0" noProof="0" dirty="0">
                    <a:ln w="28575">
                      <a:solidFill>
                        <a:prstClr val="black"/>
                      </a:solidFill>
                    </a:ln>
                    <a:solidFill>
                      <a:srgbClr val="C3793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/>
                    <a:cs typeface="Calibri" panose="020F0502020204030204" pitchFamily="34" charset="0"/>
                  </a:rPr>
                  <a:t>C</a:t>
                </a:r>
              </a:p>
            </p:txBody>
          </p:sp>
        </p:grpSp>
        <p:sp>
          <p:nvSpPr>
            <p:cNvPr id="32" name="TextBox 31">
              <a:hlinkClick r:id="" action="ppaction://noaction"/>
            </p:cNvPr>
            <p:cNvSpPr txBox="1"/>
            <p:nvPr/>
          </p:nvSpPr>
          <p:spPr>
            <a:xfrm>
              <a:off x="1349692" y="5191087"/>
              <a:ext cx="258413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000" b="1" i="0" dirty="0" err="1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Tháng</a:t>
              </a:r>
              <a:r>
                <a:rPr lang="en-US" sz="3000" b="1" i="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 1, 2, 3, 7, 8, 10 </a:t>
              </a:r>
              <a:r>
                <a:rPr lang="en-US" sz="3000" b="1" i="0" dirty="0" err="1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và</a:t>
              </a:r>
              <a:r>
                <a:rPr lang="en-US" sz="3000" b="1" i="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 12</a:t>
              </a:r>
              <a:endParaRPr kumimoji="0" lang="en-US" sz="3000" b="0" i="0" u="none" strike="noStrike" kern="1200" cap="none" spc="0" normalizeH="0" baseline="0" noProof="0" dirty="0">
                <a:ln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897095" y="2965662"/>
            <a:ext cx="4104280" cy="1842018"/>
            <a:chOff x="6897095" y="2964459"/>
            <a:chExt cx="4104280" cy="1842018"/>
          </a:xfrm>
        </p:grpSpPr>
        <p:pic>
          <p:nvPicPr>
            <p:cNvPr id="23" name="Picture 22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5379" y="3384038"/>
              <a:ext cx="3384258" cy="1422439"/>
            </a:xfrm>
            <a:prstGeom prst="rect">
              <a:avLst/>
            </a:prstGeom>
          </p:spPr>
        </p:pic>
        <p:grpSp>
          <p:nvGrpSpPr>
            <p:cNvPr id="37" name="Group 36"/>
            <p:cNvGrpSpPr/>
            <p:nvPr/>
          </p:nvGrpSpPr>
          <p:grpSpPr>
            <a:xfrm>
              <a:off x="6897095" y="2964459"/>
              <a:ext cx="1001611" cy="1570159"/>
              <a:chOff x="6897095" y="2964459"/>
              <a:chExt cx="1001611" cy="1570159"/>
            </a:xfrm>
          </p:grpSpPr>
          <p:pic>
            <p:nvPicPr>
              <p:cNvPr id="26" name="Picture 25">
                <a:hlinkClick r:id="rId10" action="ppaction://hlinksldjump"/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649333" flipH="1">
                <a:off x="6839234" y="3475145"/>
                <a:ext cx="1117334" cy="1001611"/>
              </a:xfrm>
              <a:prstGeom prst="rect">
                <a:avLst/>
              </a:prstGeom>
            </p:spPr>
          </p:pic>
          <p:sp>
            <p:nvSpPr>
              <p:cNvPr id="29" name="TextBox 28">
                <a:hlinkClick r:id="" action="ppaction://noaction"/>
              </p:cNvPr>
              <p:cNvSpPr txBox="1"/>
              <p:nvPr/>
            </p:nvSpPr>
            <p:spPr>
              <a:xfrm>
                <a:off x="6986612" y="2964459"/>
                <a:ext cx="519694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0" i="0" u="none" strike="noStrike" kern="1200" cap="none" spc="0" normalizeH="0" baseline="0" noProof="0" dirty="0">
                    <a:ln w="28575">
                      <a:solidFill>
                        <a:prstClr val="black"/>
                      </a:solidFill>
                    </a:ln>
                    <a:solidFill>
                      <a:srgbClr val="C3793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/>
                    <a:cs typeface="Calibri" panose="020F0502020204030204" pitchFamily="34" charset="0"/>
                  </a:rPr>
                  <a:t>B</a:t>
                </a:r>
              </a:p>
            </p:txBody>
          </p:sp>
        </p:grpSp>
        <p:sp>
          <p:nvSpPr>
            <p:cNvPr id="33" name="TextBox 32">
              <a:hlinkClick r:id="" action="ppaction://noaction"/>
            </p:cNvPr>
            <p:cNvSpPr txBox="1"/>
            <p:nvPr/>
          </p:nvSpPr>
          <p:spPr>
            <a:xfrm>
              <a:off x="7989492" y="3569018"/>
              <a:ext cx="301188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000" b="1" i="0" dirty="0" err="1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Tháng</a:t>
              </a:r>
              <a:r>
                <a:rPr lang="en-US" sz="3000" b="1" i="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 1, 2, 5, 7, 8, 10 </a:t>
              </a:r>
              <a:r>
                <a:rPr lang="en-US" sz="3000" b="1" i="0" dirty="0" err="1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và</a:t>
              </a:r>
              <a:r>
                <a:rPr lang="en-US" sz="3000" b="1" i="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 12</a:t>
              </a:r>
              <a:endParaRPr kumimoji="0" lang="en-US" sz="3000" b="0" i="0" u="none" strike="noStrike" kern="1200" cap="none" spc="0" normalizeH="0" baseline="0" noProof="0" dirty="0">
                <a:ln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935980" y="2941753"/>
            <a:ext cx="4114778" cy="1864724"/>
            <a:chOff x="935980" y="2941753"/>
            <a:chExt cx="4114778" cy="1864724"/>
          </a:xfrm>
        </p:grpSpPr>
        <p:pic>
          <p:nvPicPr>
            <p:cNvPr id="5" name="Picture 4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80" y="3384038"/>
              <a:ext cx="3384258" cy="1422439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35" name="Group 34"/>
            <p:cNvGrpSpPr/>
            <p:nvPr/>
          </p:nvGrpSpPr>
          <p:grpSpPr>
            <a:xfrm>
              <a:off x="3985437" y="2941753"/>
              <a:ext cx="1065321" cy="1531482"/>
              <a:chOff x="3985437" y="2941753"/>
              <a:chExt cx="1065321" cy="1531482"/>
            </a:xfrm>
          </p:grpSpPr>
          <p:pic>
            <p:nvPicPr>
              <p:cNvPr id="15" name="Picture 14">
                <a:hlinkClick r:id="rId10" action="ppaction://hlinksldjump"/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ackgroundRemoval t="1594" b="100000" l="1786" r="98929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950667">
                <a:off x="3927576" y="3413762"/>
                <a:ext cx="1117334" cy="1001611"/>
              </a:xfrm>
              <a:prstGeom prst="rect">
                <a:avLst/>
              </a:prstGeom>
            </p:spPr>
          </p:pic>
          <p:sp>
            <p:nvSpPr>
              <p:cNvPr id="8" name="TextBox 7">
                <a:hlinkClick r:id="" action="ppaction://noaction"/>
              </p:cNvPr>
              <p:cNvSpPr txBox="1"/>
              <p:nvPr/>
            </p:nvSpPr>
            <p:spPr>
              <a:xfrm>
                <a:off x="4396412" y="2941753"/>
                <a:ext cx="654346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000" b="0" i="0" u="none" strike="noStrike" kern="1200" cap="none" spc="0" normalizeH="0" baseline="0" noProof="0" dirty="0">
                    <a:ln w="28575">
                      <a:solidFill>
                        <a:prstClr val="black"/>
                      </a:solidFill>
                    </a:ln>
                    <a:solidFill>
                      <a:srgbClr val="C3793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/>
                    <a:cs typeface="Calibri" panose="020F0502020204030204" pitchFamily="34" charset="0"/>
                  </a:rPr>
                  <a:t>A</a:t>
                </a:r>
              </a:p>
            </p:txBody>
          </p:sp>
        </p:grpSp>
        <p:sp>
          <p:nvSpPr>
            <p:cNvPr id="34" name="TextBox 33">
              <a:hlinkClick r:id="" action="ppaction://noaction"/>
            </p:cNvPr>
            <p:cNvSpPr txBox="1"/>
            <p:nvPr/>
          </p:nvSpPr>
          <p:spPr>
            <a:xfrm>
              <a:off x="1297863" y="3737014"/>
              <a:ext cx="327413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000" b="1" i="0" dirty="0" err="1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Tháng</a:t>
              </a:r>
              <a:r>
                <a:rPr lang="en-US" sz="3000" b="1" i="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 1, 2, 5, 7, 8, 10 </a:t>
              </a:r>
              <a:r>
                <a:rPr lang="en-US" sz="3000" b="1" i="0" dirty="0" err="1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và</a:t>
              </a:r>
              <a:r>
                <a:rPr lang="en-US" sz="3000" b="1" i="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 11</a:t>
              </a:r>
              <a:endParaRPr kumimoji="0" lang="en-US" sz="3000" b="0" i="0" u="none" strike="noStrike" kern="1200" cap="none" spc="0" normalizeH="0" baseline="0" noProof="0" dirty="0">
                <a:ln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526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7686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871" y="2469794"/>
            <a:ext cx="4912684" cy="43392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032" y="2231345"/>
            <a:ext cx="2529526" cy="43138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31974">
            <a:off x="4757610" y="-2056386"/>
            <a:ext cx="1126483" cy="1009813"/>
          </a:xfrm>
          <a:prstGeom prst="rect">
            <a:avLst/>
          </a:prstGeom>
        </p:spPr>
      </p:pic>
      <p:pic>
        <p:nvPicPr>
          <p:cNvPr id="8" name="Am-thanh-that-vong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74955" y="-1397920"/>
            <a:ext cx="609600" cy="6096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132139" y="154298"/>
            <a:ext cx="4336026" cy="2315496"/>
            <a:chOff x="7132139" y="154298"/>
            <a:chExt cx="4336026" cy="2315496"/>
          </a:xfrm>
        </p:grpSpPr>
        <p:sp>
          <p:nvSpPr>
            <p:cNvPr id="10" name="Rounded Rectangle 9"/>
            <p:cNvSpPr/>
            <p:nvPr/>
          </p:nvSpPr>
          <p:spPr>
            <a:xfrm>
              <a:off x="7132139" y="154298"/>
              <a:ext cx="4336026" cy="2315496"/>
            </a:xfrm>
            <a:prstGeom prst="roundRect">
              <a:avLst/>
            </a:prstGeom>
            <a:solidFill>
              <a:srgbClr val="EB701D"/>
            </a:solidFill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237728" y="841750"/>
              <a:ext cx="41248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微软雅黑"/>
                  <a:cs typeface="+mn-cs"/>
                </a:rPr>
                <a:t>Sai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微软雅黑"/>
                  <a:cs typeface="+mn-cs"/>
                </a:rPr>
                <a:t>mất</a:t>
              </a: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微软雅黑"/>
                  <a:cs typeface="+mn-cs"/>
                </a:rPr>
                <a:t>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微软雅黑"/>
                  <a:cs typeface="+mn-cs"/>
                </a:rPr>
                <a:t>rồi</a:t>
              </a: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微软雅黑"/>
                  <a:cs typeface="+mn-cs"/>
                </a:rPr>
                <a:t>!!!</a:t>
              </a:r>
            </a:p>
          </p:txBody>
        </p:sp>
      </p:grpSp>
      <p:pic>
        <p:nvPicPr>
          <p:cNvPr id="16" name="Picture 15">
            <a:hlinkClick r:id="rId12" action="ppaction://hlinksldjump"/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2" b="60799"/>
          <a:stretch/>
        </p:blipFill>
        <p:spPr>
          <a:xfrm flipH="1">
            <a:off x="-8755" y="5207669"/>
            <a:ext cx="1752296" cy="1650331"/>
          </a:xfrm>
          <a:prstGeom prst="rect">
            <a:avLst/>
          </a:prstGeom>
        </p:spPr>
      </p:pic>
      <p:pic>
        <p:nvPicPr>
          <p:cNvPr id="4" name="Tieng-bup-www_tiengdong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220733" y="-15514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81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00169 0.5548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277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5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41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41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8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76860" cy="68580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3402540" y="1004884"/>
            <a:ext cx="6015325" cy="5052909"/>
            <a:chOff x="3165090" y="1495374"/>
            <a:chExt cx="6015325" cy="5052909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660046">
              <a:off x="7506140" y="3798479"/>
              <a:ext cx="1674275" cy="1936767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5090" y="1495374"/>
              <a:ext cx="5178188" cy="5052909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6881417" y="139549"/>
            <a:ext cx="4336026" cy="2315496"/>
            <a:chOff x="7132139" y="154298"/>
            <a:chExt cx="4336026" cy="2315496"/>
          </a:xfrm>
        </p:grpSpPr>
        <p:sp>
          <p:nvSpPr>
            <p:cNvPr id="5" name="Rounded Rectangle 4"/>
            <p:cNvSpPr/>
            <p:nvPr/>
          </p:nvSpPr>
          <p:spPr>
            <a:xfrm>
              <a:off x="7132139" y="154298"/>
              <a:ext cx="4336026" cy="2315496"/>
            </a:xfrm>
            <a:prstGeom prst="roundRect">
              <a:avLst/>
            </a:prstGeom>
            <a:solidFill>
              <a:srgbClr val="EB701D"/>
            </a:solidFill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798166" y="778029"/>
              <a:ext cx="30123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 err="1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微软雅黑"/>
                  <a:cs typeface="+mn-cs"/>
                </a:rPr>
                <a:t>Đúng</a:t>
              </a: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微软雅黑"/>
                  <a:cs typeface="+mn-cs"/>
                </a:rPr>
                <a:t>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微软雅黑"/>
                  <a:cs typeface="+mn-cs"/>
                </a:rPr>
                <a:t>rồi</a:t>
              </a: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微软雅黑"/>
                  <a:cs typeface="+mn-cs"/>
                </a:rPr>
                <a:t>!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719" y="1594746"/>
            <a:ext cx="959697" cy="860300"/>
          </a:xfrm>
          <a:prstGeom prst="rect">
            <a:avLst/>
          </a:prstGeom>
        </p:spPr>
      </p:pic>
      <p:pic>
        <p:nvPicPr>
          <p:cNvPr id="8" name="Tieng-yeah-tre-con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08039" y="-609600"/>
            <a:ext cx="609600" cy="609600"/>
          </a:xfrm>
          <a:prstGeom prst="rect">
            <a:avLst/>
          </a:prstGeom>
        </p:spPr>
      </p:pic>
      <p:pic>
        <p:nvPicPr>
          <p:cNvPr id="11" name="Picture 10">
            <a:hlinkClick r:id="rId12" action="ppaction://hlinksldjump"/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2" b="60799"/>
          <a:stretch/>
        </p:blipFill>
        <p:spPr>
          <a:xfrm>
            <a:off x="10486427" y="5207669"/>
            <a:ext cx="1752296" cy="1650331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3397908" y="1004884"/>
            <a:ext cx="5990984" cy="5052909"/>
            <a:chOff x="-134778" y="-404809"/>
            <a:chExt cx="5990984" cy="5052909"/>
          </a:xfrm>
        </p:grpSpPr>
        <p:grpSp>
          <p:nvGrpSpPr>
            <p:cNvPr id="16" name="Group 15"/>
            <p:cNvGrpSpPr/>
            <p:nvPr/>
          </p:nvGrpSpPr>
          <p:grpSpPr>
            <a:xfrm>
              <a:off x="4181931" y="2019249"/>
              <a:ext cx="1674275" cy="1936767"/>
              <a:chOff x="10152960" y="4182584"/>
              <a:chExt cx="1674275" cy="1936767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660046">
                <a:off x="10152960" y="4182584"/>
                <a:ext cx="1674275" cy="1936767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28183" y="4878504"/>
                <a:ext cx="734392" cy="658330"/>
              </a:xfrm>
              <a:prstGeom prst="rect">
                <a:avLst/>
              </a:prstGeom>
            </p:spPr>
          </p:pic>
        </p:grp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4778" y="-404809"/>
              <a:ext cx="5178188" cy="5052909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8478710" y="2697009"/>
            <a:ext cx="2335967" cy="1446550"/>
            <a:chOff x="458511" y="671416"/>
            <a:chExt cx="2335967" cy="1446550"/>
          </a:xfrm>
        </p:grpSpPr>
        <p:sp>
          <p:nvSpPr>
            <p:cNvPr id="19" name="TextBox 18"/>
            <p:cNvSpPr txBox="1"/>
            <p:nvPr/>
          </p:nvSpPr>
          <p:spPr>
            <a:xfrm>
              <a:off x="458511" y="671416"/>
              <a:ext cx="149265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0" i="0" u="none" strike="noStrike" kern="1200" cap="none" spc="0" normalizeH="0" baseline="0" noProof="0" dirty="0">
                  <a:ln w="28575"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微软雅黑"/>
                  <a:cs typeface="+mn-cs"/>
                </a:rPr>
                <a:t>+1 </a:t>
              </a: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7144" y="940815"/>
              <a:ext cx="1117334" cy="1001611"/>
            </a:xfrm>
            <a:prstGeom prst="rect">
              <a:avLst/>
            </a:prstGeom>
          </p:spPr>
        </p:pic>
      </p:grpSp>
      <p:pic>
        <p:nvPicPr>
          <p:cNvPr id="25" name="Nhac-chuong-tin-nhan-ting-ting-www_tiengdong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680657" y="-7398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45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974 -0.19884 C -0.34648 -0.21968 -0.33502 -0.23958 -0.33086 -0.23958 C -0.30521 -0.23958 -0.27877 0.08426 -0.27877 0.4081 C -0.27877 0.24467 -0.26562 0.08426 -0.25325 0.08426 C -0.2401 0.08426 -0.22773 0.24722 -0.22773 0.4081 C -0.22773 0.32755 -0.22122 0.24467 -0.21445 0.24467 C -0.20794 0.24467 -0.2013 0.32523 -0.2013 0.4081 C -0.2013 0.36667 -0.19791 0.32755 -0.19479 0.32755 C -0.1914 0.32755 -0.18815 0.36898 -0.18815 0.4081 C -0.18815 0.3868 -0.18659 0.36667 -0.18489 0.36667 C -0.18398 0.36667 -0.18151 0.3875 -0.18151 0.4081 C -0.18151 0.39768 -0.18073 0.3868 -0.17995 0.3868 C -0.17995 0.38935 -0.17825 0.39676 -0.17825 0.4081 C -0.17825 0.40255 -0.17825 0.39768 -0.17747 0.39768 C -0.17747 0.4 -0.17656 0.40301 -0.17656 0.4081 C -0.17656 0.40555 -0.17656 0.40255 -0.17656 0.4 C -0.17578 0.4 -0.17578 0.40255 -0.17578 0.40555 C -0.17487 0.40555 -0.17487 0.40301 -0.17487 0.4 C -0.17396 0.4 -0.17396 0.40255 -0.17396 0.40555 " pathEditMode="relative" rAng="0" ptsTypes="AAAAAAAAAAAAAAAAA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31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5B84BB"/>
      </a:accent1>
      <a:accent2>
        <a:srgbClr val="FF99BA"/>
      </a:accent2>
      <a:accent3>
        <a:srgbClr val="FFBD4B"/>
      </a:accent3>
      <a:accent4>
        <a:srgbClr val="65C269"/>
      </a:accent4>
      <a:accent5>
        <a:srgbClr val="FCAB7E"/>
      </a:accent5>
      <a:accent6>
        <a:srgbClr val="FF0000"/>
      </a:accent6>
      <a:hlink>
        <a:srgbClr val="0563C1"/>
      </a:hlink>
      <a:folHlink>
        <a:srgbClr val="954D72"/>
      </a:folHlink>
    </a:clrScheme>
    <a:fontScheme name="i0n0ejkx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5B84BB"/>
      </a:accent1>
      <a:accent2>
        <a:srgbClr val="FF99BA"/>
      </a:accent2>
      <a:accent3>
        <a:srgbClr val="FFBD4B"/>
      </a:accent3>
      <a:accent4>
        <a:srgbClr val="65C269"/>
      </a:accent4>
      <a:accent5>
        <a:srgbClr val="FCAB7E"/>
      </a:accent5>
      <a:accent6>
        <a:srgbClr val="FF0000"/>
      </a:accent6>
      <a:hlink>
        <a:srgbClr val="0563C1"/>
      </a:hlink>
      <a:folHlink>
        <a:srgbClr val="954D72"/>
      </a:folHlink>
    </a:clrScheme>
    <a:fontScheme name="i0n0ejkx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5B84BB"/>
    </a:accent1>
    <a:accent2>
      <a:srgbClr val="FF99BA"/>
    </a:accent2>
    <a:accent3>
      <a:srgbClr val="FFBD4B"/>
    </a:accent3>
    <a:accent4>
      <a:srgbClr val="65C269"/>
    </a:accent4>
    <a:accent5>
      <a:srgbClr val="FCAB7E"/>
    </a:accent5>
    <a:accent6>
      <a:srgbClr val="FF0000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5B84BB"/>
    </a:accent1>
    <a:accent2>
      <a:srgbClr val="FF99BA"/>
    </a:accent2>
    <a:accent3>
      <a:srgbClr val="FFBD4B"/>
    </a:accent3>
    <a:accent4>
      <a:srgbClr val="65C269"/>
    </a:accent4>
    <a:accent5>
      <a:srgbClr val="FCAB7E"/>
    </a:accent5>
    <a:accent6>
      <a:srgbClr val="FF0000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5B84BB"/>
    </a:accent1>
    <a:accent2>
      <a:srgbClr val="FF99BA"/>
    </a:accent2>
    <a:accent3>
      <a:srgbClr val="FFBD4B"/>
    </a:accent3>
    <a:accent4>
      <a:srgbClr val="65C269"/>
    </a:accent4>
    <a:accent5>
      <a:srgbClr val="FCAB7E"/>
    </a:accent5>
    <a:accent6>
      <a:srgbClr val="FF0000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5B84BB"/>
    </a:accent1>
    <a:accent2>
      <a:srgbClr val="FF99BA"/>
    </a:accent2>
    <a:accent3>
      <a:srgbClr val="FFBD4B"/>
    </a:accent3>
    <a:accent4>
      <a:srgbClr val="65C269"/>
    </a:accent4>
    <a:accent5>
      <a:srgbClr val="FCAB7E"/>
    </a:accent5>
    <a:accent6>
      <a:srgbClr val="FF0000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648</Words>
  <Application>Microsoft Office PowerPoint</Application>
  <PresentationFormat>Widescreen</PresentationFormat>
  <Paragraphs>158</Paragraphs>
  <Slides>30</Slides>
  <Notes>13</Notes>
  <HiddenSlides>0</HiddenSlides>
  <MMClips>14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30</vt:i4>
      </vt:variant>
    </vt:vector>
  </HeadingPairs>
  <TitlesOfParts>
    <vt:vector size="41" baseType="lpstr">
      <vt:lpstr>字魂59号-创粗黑</vt:lpstr>
      <vt:lpstr>Arial</vt:lpstr>
      <vt:lpstr>Calibri</vt:lpstr>
      <vt:lpstr>Cambria</vt:lpstr>
      <vt:lpstr>iCiel Cadena</vt:lpstr>
      <vt:lpstr>UTM Micra</vt:lpstr>
      <vt:lpstr>Wingdings</vt:lpstr>
      <vt:lpstr>回顾</vt:lpstr>
      <vt:lpstr>Office 主题​​</vt:lpstr>
      <vt:lpstr>自定义设计方案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35</cp:revision>
  <dcterms:created xsi:type="dcterms:W3CDTF">2023-02-07T11:15:22Z</dcterms:created>
  <dcterms:modified xsi:type="dcterms:W3CDTF">2026-04-01T00:29:44Z</dcterms:modified>
</cp:coreProperties>
</file>